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  <p:sldMasterId id="2147483704" r:id="rId5"/>
  </p:sldMasterIdLst>
  <p:notesMasterIdLst>
    <p:notesMasterId r:id="rId62"/>
  </p:notesMasterIdLst>
  <p:handoutMasterIdLst>
    <p:handoutMasterId r:id="rId63"/>
  </p:handoutMasterIdLst>
  <p:sldIdLst>
    <p:sldId id="256" r:id="rId6"/>
    <p:sldId id="300" r:id="rId7"/>
    <p:sldId id="293" r:id="rId8"/>
    <p:sldId id="308" r:id="rId9"/>
    <p:sldId id="323" r:id="rId10"/>
    <p:sldId id="324" r:id="rId11"/>
    <p:sldId id="325" r:id="rId12"/>
    <p:sldId id="326" r:id="rId13"/>
    <p:sldId id="327" r:id="rId14"/>
    <p:sldId id="328" r:id="rId15"/>
    <p:sldId id="329" r:id="rId16"/>
    <p:sldId id="259" r:id="rId17"/>
    <p:sldId id="260" r:id="rId18"/>
    <p:sldId id="331" r:id="rId19"/>
    <p:sldId id="438" r:id="rId20"/>
    <p:sldId id="261" r:id="rId21"/>
    <p:sldId id="382" r:id="rId22"/>
    <p:sldId id="417" r:id="rId23"/>
    <p:sldId id="402" r:id="rId24"/>
    <p:sldId id="418" r:id="rId25"/>
    <p:sldId id="419" r:id="rId26"/>
    <p:sldId id="263" r:id="rId27"/>
    <p:sldId id="278" r:id="rId28"/>
    <p:sldId id="279" r:id="rId29"/>
    <p:sldId id="280" r:id="rId30"/>
    <p:sldId id="281" r:id="rId31"/>
    <p:sldId id="266" r:id="rId32"/>
    <p:sldId id="282" r:id="rId33"/>
    <p:sldId id="439" r:id="rId34"/>
    <p:sldId id="440" r:id="rId35"/>
    <p:sldId id="420" r:id="rId36"/>
    <p:sldId id="421" r:id="rId37"/>
    <p:sldId id="330" r:id="rId38"/>
    <p:sldId id="443" r:id="rId39"/>
    <p:sldId id="444" r:id="rId40"/>
    <p:sldId id="445" r:id="rId41"/>
    <p:sldId id="441" r:id="rId42"/>
    <p:sldId id="446" r:id="rId43"/>
    <p:sldId id="447" r:id="rId44"/>
    <p:sldId id="274" r:id="rId45"/>
    <p:sldId id="275" r:id="rId46"/>
    <p:sldId id="272" r:id="rId47"/>
    <p:sldId id="273" r:id="rId48"/>
    <p:sldId id="453" r:id="rId49"/>
    <p:sldId id="454" r:id="rId50"/>
    <p:sldId id="257" r:id="rId51"/>
    <p:sldId id="258" r:id="rId52"/>
    <p:sldId id="449" r:id="rId53"/>
    <p:sldId id="450" r:id="rId54"/>
    <p:sldId id="451" r:id="rId55"/>
    <p:sldId id="262" r:id="rId56"/>
    <p:sldId id="452" r:id="rId57"/>
    <p:sldId id="264" r:id="rId58"/>
    <p:sldId id="265" r:id="rId59"/>
    <p:sldId id="455" r:id="rId60"/>
    <p:sldId id="276" r:id="rId61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725" autoAdjust="0"/>
  </p:normalViewPr>
  <p:slideViewPr>
    <p:cSldViewPr snapToGrid="0">
      <p:cViewPr varScale="1">
        <p:scale>
          <a:sx n="70" d="100"/>
          <a:sy n="70" d="100"/>
        </p:scale>
        <p:origin x="536" y="48"/>
      </p:cViewPr>
      <p:guideLst>
        <p:guide orient="horz" pos="1752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106" d="100"/>
          <a:sy n="106" d="100"/>
        </p:scale>
        <p:origin x="53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handoutMaster" Target="handoutMasters/handoutMaster1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image" Target="../media/image11.pn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08A6F7-BC38-425F-9F51-80CF053C957C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FFFB0F00-C107-4ECB-B1E1-D9F6F28C9DAA}">
      <dgm:prSet phldrT="[文字]"/>
      <dgm:spPr/>
      <dgm:t>
        <a:bodyPr/>
        <a:lstStyle/>
        <a:p>
          <a:r>
            <a:rPr lang="zh-TW" altLang="en-US" dirty="0">
              <a:solidFill>
                <a:schemeClr val="tx1"/>
              </a:solidFill>
            </a:rPr>
            <a:t>情緒引起行為問題</a:t>
          </a:r>
          <a:r>
            <a:rPr lang="en-US" altLang="zh-TW" dirty="0">
              <a:solidFill>
                <a:schemeClr val="tx1"/>
              </a:solidFill>
            </a:rPr>
            <a:t>?</a:t>
          </a:r>
          <a:endParaRPr lang="zh-TW" altLang="en-US" dirty="0">
            <a:solidFill>
              <a:schemeClr val="tx1"/>
            </a:solidFill>
          </a:endParaRPr>
        </a:p>
      </dgm:t>
    </dgm:pt>
    <dgm:pt modelId="{65F10506-769F-4F2F-B035-FEE494ADDA92}" type="parTrans" cxnId="{EADC78E4-9A14-41FB-BA20-13C9C6CB47E4}">
      <dgm:prSet/>
      <dgm:spPr/>
      <dgm:t>
        <a:bodyPr/>
        <a:lstStyle/>
        <a:p>
          <a:endParaRPr lang="zh-TW" altLang="en-US"/>
        </a:p>
      </dgm:t>
    </dgm:pt>
    <dgm:pt modelId="{AD7EEDCB-A94A-46B4-ABC9-1AAF10DD9A91}" type="sibTrans" cxnId="{EADC78E4-9A14-41FB-BA20-13C9C6CB47E4}">
      <dgm:prSet/>
      <dgm:spPr/>
      <dgm:t>
        <a:bodyPr/>
        <a:lstStyle/>
        <a:p>
          <a:endParaRPr lang="zh-TW" altLang="en-US"/>
        </a:p>
      </dgm:t>
    </dgm:pt>
    <dgm:pt modelId="{2AD03575-4826-4E3E-A981-F674D2C75DCE}">
      <dgm:prSet phldrT="[文字]"/>
      <dgm:spPr/>
      <dgm:t>
        <a:bodyPr/>
        <a:lstStyle/>
        <a:p>
          <a:r>
            <a:rPr lang="zh-TW" altLang="en-US" dirty="0">
              <a:solidFill>
                <a:schemeClr val="tx1"/>
              </a:solidFill>
            </a:rPr>
            <a:t>行為引起情緒問題</a:t>
          </a:r>
          <a:r>
            <a:rPr lang="en-US" altLang="zh-TW" dirty="0">
              <a:solidFill>
                <a:schemeClr val="tx1"/>
              </a:solidFill>
            </a:rPr>
            <a:t>?</a:t>
          </a:r>
          <a:endParaRPr lang="zh-TW" altLang="en-US" dirty="0">
            <a:solidFill>
              <a:schemeClr val="tx1"/>
            </a:solidFill>
          </a:endParaRPr>
        </a:p>
      </dgm:t>
    </dgm:pt>
    <dgm:pt modelId="{89B97A74-2F1B-44E9-B8F5-85401F1C8B04}" type="parTrans" cxnId="{F74DC7EC-3C0A-4B2B-9FDF-7B153D882165}">
      <dgm:prSet/>
      <dgm:spPr/>
      <dgm:t>
        <a:bodyPr/>
        <a:lstStyle/>
        <a:p>
          <a:endParaRPr lang="zh-TW" altLang="en-US"/>
        </a:p>
      </dgm:t>
    </dgm:pt>
    <dgm:pt modelId="{0B9D6E0B-63B5-461E-893B-BD385F66652A}" type="sibTrans" cxnId="{F74DC7EC-3C0A-4B2B-9FDF-7B153D882165}">
      <dgm:prSet/>
      <dgm:spPr/>
      <dgm:t>
        <a:bodyPr/>
        <a:lstStyle/>
        <a:p>
          <a:endParaRPr lang="zh-TW" altLang="en-US"/>
        </a:p>
      </dgm:t>
    </dgm:pt>
    <dgm:pt modelId="{D1D46092-D185-4161-8A73-C23C21F4130D}">
      <dgm:prSet phldrT="[文字]"/>
      <dgm:spPr/>
      <dgm:t>
        <a:bodyPr/>
        <a:lstStyle/>
        <a:p>
          <a:r>
            <a:rPr lang="zh-TW" altLang="en-US" dirty="0"/>
            <a:t>發展引起情緒問題</a:t>
          </a:r>
          <a:r>
            <a:rPr lang="en-US" altLang="zh-TW" dirty="0"/>
            <a:t>?</a:t>
          </a:r>
          <a:endParaRPr lang="zh-TW" altLang="en-US" dirty="0"/>
        </a:p>
      </dgm:t>
    </dgm:pt>
    <dgm:pt modelId="{3E348D06-52A8-471D-8B9D-AA0460C2A3A3}" type="parTrans" cxnId="{2D063BD5-6C2C-4B6B-AA7D-D869E28BEBA9}">
      <dgm:prSet/>
      <dgm:spPr/>
      <dgm:t>
        <a:bodyPr/>
        <a:lstStyle/>
        <a:p>
          <a:endParaRPr lang="zh-TW" altLang="en-US"/>
        </a:p>
      </dgm:t>
    </dgm:pt>
    <dgm:pt modelId="{6DF55958-0041-4E26-8DF6-1AF58DFEAE21}" type="sibTrans" cxnId="{2D063BD5-6C2C-4B6B-AA7D-D869E28BEBA9}">
      <dgm:prSet/>
      <dgm:spPr/>
      <dgm:t>
        <a:bodyPr/>
        <a:lstStyle/>
        <a:p>
          <a:endParaRPr lang="zh-TW" altLang="en-US"/>
        </a:p>
      </dgm:t>
    </dgm:pt>
    <dgm:pt modelId="{50B0CDC5-298E-4771-8108-C969690887CE}" type="pres">
      <dgm:prSet presAssocID="{6708A6F7-BC38-425F-9F51-80CF053C957C}" presName="Name0" presStyleCnt="0">
        <dgm:presLayoutVars>
          <dgm:chMax/>
          <dgm:chPref/>
          <dgm:dir/>
          <dgm:animLvl val="lvl"/>
        </dgm:presLayoutVars>
      </dgm:prSet>
      <dgm:spPr/>
    </dgm:pt>
    <dgm:pt modelId="{7A94897D-B307-4BF8-891C-EBE7CC1D0FFE}" type="pres">
      <dgm:prSet presAssocID="{FFFB0F00-C107-4ECB-B1E1-D9F6F28C9DAA}" presName="composite" presStyleCnt="0"/>
      <dgm:spPr/>
    </dgm:pt>
    <dgm:pt modelId="{6E2DDADE-10A7-4066-9E9F-AE8C9FA5D767}" type="pres">
      <dgm:prSet presAssocID="{FFFB0F00-C107-4ECB-B1E1-D9F6F28C9DA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F30D907A-3310-4A47-B3FC-88729DEAA025}" type="pres">
      <dgm:prSet presAssocID="{FFFB0F00-C107-4ECB-B1E1-D9F6F28C9DA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365492FF-424B-41E8-8FD9-777EE11711E4}" type="pres">
      <dgm:prSet presAssocID="{FFFB0F00-C107-4ECB-B1E1-D9F6F28C9DAA}" presName="BalanceSpacing" presStyleCnt="0"/>
      <dgm:spPr/>
    </dgm:pt>
    <dgm:pt modelId="{A19B99E1-714B-4D69-8DCF-C9A6517E89A5}" type="pres">
      <dgm:prSet presAssocID="{FFFB0F00-C107-4ECB-B1E1-D9F6F28C9DAA}" presName="BalanceSpacing1" presStyleCnt="0"/>
      <dgm:spPr/>
    </dgm:pt>
    <dgm:pt modelId="{B9FF112E-4DAA-4B97-873B-B6641EF9CB3D}" type="pres">
      <dgm:prSet presAssocID="{AD7EEDCB-A94A-46B4-ABC9-1AAF10DD9A91}" presName="Accent1Text" presStyleLbl="node1" presStyleIdx="1" presStyleCnt="6"/>
      <dgm:spPr/>
    </dgm:pt>
    <dgm:pt modelId="{1F176B88-DFE6-4B19-8D67-E18387AD0850}" type="pres">
      <dgm:prSet presAssocID="{AD7EEDCB-A94A-46B4-ABC9-1AAF10DD9A91}" presName="spaceBetweenRectangles" presStyleCnt="0"/>
      <dgm:spPr/>
    </dgm:pt>
    <dgm:pt modelId="{76C9E35F-390D-4420-BDA1-8C70980B1FDC}" type="pres">
      <dgm:prSet presAssocID="{2AD03575-4826-4E3E-A981-F674D2C75DCE}" presName="composite" presStyleCnt="0"/>
      <dgm:spPr/>
    </dgm:pt>
    <dgm:pt modelId="{BB206D50-C28F-4323-A378-4ACF82F6C2DD}" type="pres">
      <dgm:prSet presAssocID="{2AD03575-4826-4E3E-A981-F674D2C75DCE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8316A950-332A-45E5-B0AC-E7DFDF29B5CD}" type="pres">
      <dgm:prSet presAssocID="{2AD03575-4826-4E3E-A981-F674D2C75DCE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38BF7C61-3268-442B-9073-9825C3CDBB1B}" type="pres">
      <dgm:prSet presAssocID="{2AD03575-4826-4E3E-A981-F674D2C75DCE}" presName="BalanceSpacing" presStyleCnt="0"/>
      <dgm:spPr/>
    </dgm:pt>
    <dgm:pt modelId="{95209761-C7A3-4B9E-9311-F29598C5C489}" type="pres">
      <dgm:prSet presAssocID="{2AD03575-4826-4E3E-A981-F674D2C75DCE}" presName="BalanceSpacing1" presStyleCnt="0"/>
      <dgm:spPr/>
    </dgm:pt>
    <dgm:pt modelId="{708F8A6D-CF03-4108-84A1-855ED0D14779}" type="pres">
      <dgm:prSet presAssocID="{0B9D6E0B-63B5-461E-893B-BD385F66652A}" presName="Accent1Text" presStyleLbl="node1" presStyleIdx="3" presStyleCnt="6"/>
      <dgm:spPr/>
    </dgm:pt>
    <dgm:pt modelId="{1A36EA03-7C9B-4DA9-A7C8-D68240621E54}" type="pres">
      <dgm:prSet presAssocID="{0B9D6E0B-63B5-461E-893B-BD385F66652A}" presName="spaceBetweenRectangles" presStyleCnt="0"/>
      <dgm:spPr/>
    </dgm:pt>
    <dgm:pt modelId="{19E4CD4F-63B4-4D5D-868B-216B5770380E}" type="pres">
      <dgm:prSet presAssocID="{D1D46092-D185-4161-8A73-C23C21F4130D}" presName="composite" presStyleCnt="0"/>
      <dgm:spPr/>
    </dgm:pt>
    <dgm:pt modelId="{44193925-B381-4DCE-AC6F-43535590B61A}" type="pres">
      <dgm:prSet presAssocID="{D1D46092-D185-4161-8A73-C23C21F4130D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10D86A47-2E74-42CB-8B2B-35C391DDDF1B}" type="pres">
      <dgm:prSet presAssocID="{D1D46092-D185-4161-8A73-C23C21F4130D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B4889B57-5FAA-4FB5-A864-77CE8AA366A9}" type="pres">
      <dgm:prSet presAssocID="{D1D46092-D185-4161-8A73-C23C21F4130D}" presName="BalanceSpacing" presStyleCnt="0"/>
      <dgm:spPr/>
    </dgm:pt>
    <dgm:pt modelId="{9AC82905-C87C-4BDE-B413-8824DFDAC02F}" type="pres">
      <dgm:prSet presAssocID="{D1D46092-D185-4161-8A73-C23C21F4130D}" presName="BalanceSpacing1" presStyleCnt="0"/>
      <dgm:spPr/>
    </dgm:pt>
    <dgm:pt modelId="{BFD93503-5228-42B4-8ADE-51B945BFC704}" type="pres">
      <dgm:prSet presAssocID="{6DF55958-0041-4E26-8DF6-1AF58DFEAE21}" presName="Accent1Text" presStyleLbl="node1" presStyleIdx="5" presStyleCnt="6"/>
      <dgm:spPr/>
    </dgm:pt>
  </dgm:ptLst>
  <dgm:cxnLst>
    <dgm:cxn modelId="{6B51470C-BAFF-47FE-B124-5918995C8528}" type="presOf" srcId="{0B9D6E0B-63B5-461E-893B-BD385F66652A}" destId="{708F8A6D-CF03-4108-84A1-855ED0D14779}" srcOrd="0" destOrd="0" presId="urn:microsoft.com/office/officeart/2008/layout/AlternatingHexagons"/>
    <dgm:cxn modelId="{BE263F5F-9A05-4F06-9A6E-C73EEDA3BC15}" type="presOf" srcId="{6708A6F7-BC38-425F-9F51-80CF053C957C}" destId="{50B0CDC5-298E-4771-8108-C969690887CE}" srcOrd="0" destOrd="0" presId="urn:microsoft.com/office/officeart/2008/layout/AlternatingHexagons"/>
    <dgm:cxn modelId="{FAE0CB7C-C376-4181-97DB-9005D4EB92D9}" type="presOf" srcId="{6DF55958-0041-4E26-8DF6-1AF58DFEAE21}" destId="{BFD93503-5228-42B4-8ADE-51B945BFC704}" srcOrd="0" destOrd="0" presId="urn:microsoft.com/office/officeart/2008/layout/AlternatingHexagons"/>
    <dgm:cxn modelId="{9D5D338C-68DB-4E81-AF1F-1AB5B3DE94FD}" type="presOf" srcId="{2AD03575-4826-4E3E-A981-F674D2C75DCE}" destId="{BB206D50-C28F-4323-A378-4ACF82F6C2DD}" srcOrd="0" destOrd="0" presId="urn:microsoft.com/office/officeart/2008/layout/AlternatingHexagons"/>
    <dgm:cxn modelId="{DE07E092-4AFE-44D0-9996-A9900BBC650A}" type="presOf" srcId="{FFFB0F00-C107-4ECB-B1E1-D9F6F28C9DAA}" destId="{6E2DDADE-10A7-4066-9E9F-AE8C9FA5D767}" srcOrd="0" destOrd="0" presId="urn:microsoft.com/office/officeart/2008/layout/AlternatingHexagons"/>
    <dgm:cxn modelId="{FFFDF9BD-36E5-41EA-AEC5-76DE9C8FFD55}" type="presOf" srcId="{AD7EEDCB-A94A-46B4-ABC9-1AAF10DD9A91}" destId="{B9FF112E-4DAA-4B97-873B-B6641EF9CB3D}" srcOrd="0" destOrd="0" presId="urn:microsoft.com/office/officeart/2008/layout/AlternatingHexagons"/>
    <dgm:cxn modelId="{BAE85FD3-2E28-4D2F-A4C1-CF4E045EFF77}" type="presOf" srcId="{D1D46092-D185-4161-8A73-C23C21F4130D}" destId="{44193925-B381-4DCE-AC6F-43535590B61A}" srcOrd="0" destOrd="0" presId="urn:microsoft.com/office/officeart/2008/layout/AlternatingHexagons"/>
    <dgm:cxn modelId="{2D063BD5-6C2C-4B6B-AA7D-D869E28BEBA9}" srcId="{6708A6F7-BC38-425F-9F51-80CF053C957C}" destId="{D1D46092-D185-4161-8A73-C23C21F4130D}" srcOrd="2" destOrd="0" parTransId="{3E348D06-52A8-471D-8B9D-AA0460C2A3A3}" sibTransId="{6DF55958-0041-4E26-8DF6-1AF58DFEAE21}"/>
    <dgm:cxn modelId="{EADC78E4-9A14-41FB-BA20-13C9C6CB47E4}" srcId="{6708A6F7-BC38-425F-9F51-80CF053C957C}" destId="{FFFB0F00-C107-4ECB-B1E1-D9F6F28C9DAA}" srcOrd="0" destOrd="0" parTransId="{65F10506-769F-4F2F-B035-FEE494ADDA92}" sibTransId="{AD7EEDCB-A94A-46B4-ABC9-1AAF10DD9A91}"/>
    <dgm:cxn modelId="{F74DC7EC-3C0A-4B2B-9FDF-7B153D882165}" srcId="{6708A6F7-BC38-425F-9F51-80CF053C957C}" destId="{2AD03575-4826-4E3E-A981-F674D2C75DCE}" srcOrd="1" destOrd="0" parTransId="{89B97A74-2F1B-44E9-B8F5-85401F1C8B04}" sibTransId="{0B9D6E0B-63B5-461E-893B-BD385F66652A}"/>
    <dgm:cxn modelId="{790F27EA-D7AA-4817-9F35-D7C7A0F17E66}" type="presParOf" srcId="{50B0CDC5-298E-4771-8108-C969690887CE}" destId="{7A94897D-B307-4BF8-891C-EBE7CC1D0FFE}" srcOrd="0" destOrd="0" presId="urn:microsoft.com/office/officeart/2008/layout/AlternatingHexagons"/>
    <dgm:cxn modelId="{1AA6D395-1FDE-44A6-B231-43B7D8A27153}" type="presParOf" srcId="{7A94897D-B307-4BF8-891C-EBE7CC1D0FFE}" destId="{6E2DDADE-10A7-4066-9E9F-AE8C9FA5D767}" srcOrd="0" destOrd="0" presId="urn:microsoft.com/office/officeart/2008/layout/AlternatingHexagons"/>
    <dgm:cxn modelId="{EF63EAA1-5DF1-4937-A708-EA0CE701FAAB}" type="presParOf" srcId="{7A94897D-B307-4BF8-891C-EBE7CC1D0FFE}" destId="{F30D907A-3310-4A47-B3FC-88729DEAA025}" srcOrd="1" destOrd="0" presId="urn:microsoft.com/office/officeart/2008/layout/AlternatingHexagons"/>
    <dgm:cxn modelId="{36AEC563-0793-4655-A65C-D48DE68868E3}" type="presParOf" srcId="{7A94897D-B307-4BF8-891C-EBE7CC1D0FFE}" destId="{365492FF-424B-41E8-8FD9-777EE11711E4}" srcOrd="2" destOrd="0" presId="urn:microsoft.com/office/officeart/2008/layout/AlternatingHexagons"/>
    <dgm:cxn modelId="{D2977DBF-13AC-4B02-87DF-764609D8F105}" type="presParOf" srcId="{7A94897D-B307-4BF8-891C-EBE7CC1D0FFE}" destId="{A19B99E1-714B-4D69-8DCF-C9A6517E89A5}" srcOrd="3" destOrd="0" presId="urn:microsoft.com/office/officeart/2008/layout/AlternatingHexagons"/>
    <dgm:cxn modelId="{0FEDC7C5-F45C-45DE-AC39-DF5FA7C68A6D}" type="presParOf" srcId="{7A94897D-B307-4BF8-891C-EBE7CC1D0FFE}" destId="{B9FF112E-4DAA-4B97-873B-B6641EF9CB3D}" srcOrd="4" destOrd="0" presId="urn:microsoft.com/office/officeart/2008/layout/AlternatingHexagons"/>
    <dgm:cxn modelId="{2E1B6AFC-F43D-4F91-B632-B8FCFD8B629C}" type="presParOf" srcId="{50B0CDC5-298E-4771-8108-C969690887CE}" destId="{1F176B88-DFE6-4B19-8D67-E18387AD0850}" srcOrd="1" destOrd="0" presId="urn:microsoft.com/office/officeart/2008/layout/AlternatingHexagons"/>
    <dgm:cxn modelId="{53AEB78F-C991-402F-B7B0-F20454A58BB1}" type="presParOf" srcId="{50B0CDC5-298E-4771-8108-C969690887CE}" destId="{76C9E35F-390D-4420-BDA1-8C70980B1FDC}" srcOrd="2" destOrd="0" presId="urn:microsoft.com/office/officeart/2008/layout/AlternatingHexagons"/>
    <dgm:cxn modelId="{52D192F2-C2A1-412C-BB83-E5F5070A28BC}" type="presParOf" srcId="{76C9E35F-390D-4420-BDA1-8C70980B1FDC}" destId="{BB206D50-C28F-4323-A378-4ACF82F6C2DD}" srcOrd="0" destOrd="0" presId="urn:microsoft.com/office/officeart/2008/layout/AlternatingHexagons"/>
    <dgm:cxn modelId="{25B12A66-3B74-46D4-B097-E91494F898DA}" type="presParOf" srcId="{76C9E35F-390D-4420-BDA1-8C70980B1FDC}" destId="{8316A950-332A-45E5-B0AC-E7DFDF29B5CD}" srcOrd="1" destOrd="0" presId="urn:microsoft.com/office/officeart/2008/layout/AlternatingHexagons"/>
    <dgm:cxn modelId="{A1F45779-4FA4-4D4F-92D8-A54773D62974}" type="presParOf" srcId="{76C9E35F-390D-4420-BDA1-8C70980B1FDC}" destId="{38BF7C61-3268-442B-9073-9825C3CDBB1B}" srcOrd="2" destOrd="0" presId="urn:microsoft.com/office/officeart/2008/layout/AlternatingHexagons"/>
    <dgm:cxn modelId="{D02C9007-76A6-4803-8273-CBA2238E4144}" type="presParOf" srcId="{76C9E35F-390D-4420-BDA1-8C70980B1FDC}" destId="{95209761-C7A3-4B9E-9311-F29598C5C489}" srcOrd="3" destOrd="0" presId="urn:microsoft.com/office/officeart/2008/layout/AlternatingHexagons"/>
    <dgm:cxn modelId="{386FD10D-69C9-406D-999C-6A71F2F5D1AF}" type="presParOf" srcId="{76C9E35F-390D-4420-BDA1-8C70980B1FDC}" destId="{708F8A6D-CF03-4108-84A1-855ED0D14779}" srcOrd="4" destOrd="0" presId="urn:microsoft.com/office/officeart/2008/layout/AlternatingHexagons"/>
    <dgm:cxn modelId="{1FD34DDC-C77F-4EFA-918D-25E09D43CBC5}" type="presParOf" srcId="{50B0CDC5-298E-4771-8108-C969690887CE}" destId="{1A36EA03-7C9B-4DA9-A7C8-D68240621E54}" srcOrd="3" destOrd="0" presId="urn:microsoft.com/office/officeart/2008/layout/AlternatingHexagons"/>
    <dgm:cxn modelId="{94C24B85-684D-4D1C-9BAA-81C065B83A06}" type="presParOf" srcId="{50B0CDC5-298E-4771-8108-C969690887CE}" destId="{19E4CD4F-63B4-4D5D-868B-216B5770380E}" srcOrd="4" destOrd="0" presId="urn:microsoft.com/office/officeart/2008/layout/AlternatingHexagons"/>
    <dgm:cxn modelId="{816C37E9-0783-4A40-B9EF-CDC486597545}" type="presParOf" srcId="{19E4CD4F-63B4-4D5D-868B-216B5770380E}" destId="{44193925-B381-4DCE-AC6F-43535590B61A}" srcOrd="0" destOrd="0" presId="urn:microsoft.com/office/officeart/2008/layout/AlternatingHexagons"/>
    <dgm:cxn modelId="{452D6338-3649-4790-ABDC-AED2AAC18875}" type="presParOf" srcId="{19E4CD4F-63B4-4D5D-868B-216B5770380E}" destId="{10D86A47-2E74-42CB-8B2B-35C391DDDF1B}" srcOrd="1" destOrd="0" presId="urn:microsoft.com/office/officeart/2008/layout/AlternatingHexagons"/>
    <dgm:cxn modelId="{28F491E2-6169-405B-A13A-451D1C52AE18}" type="presParOf" srcId="{19E4CD4F-63B4-4D5D-868B-216B5770380E}" destId="{B4889B57-5FAA-4FB5-A864-77CE8AA366A9}" srcOrd="2" destOrd="0" presId="urn:microsoft.com/office/officeart/2008/layout/AlternatingHexagons"/>
    <dgm:cxn modelId="{10789CCD-B125-4542-BF7D-A876B96877A6}" type="presParOf" srcId="{19E4CD4F-63B4-4D5D-868B-216B5770380E}" destId="{9AC82905-C87C-4BDE-B413-8824DFDAC02F}" srcOrd="3" destOrd="0" presId="urn:microsoft.com/office/officeart/2008/layout/AlternatingHexagons"/>
    <dgm:cxn modelId="{0B2522EA-0B37-4B10-B2D9-BBB324FC822B}" type="presParOf" srcId="{19E4CD4F-63B4-4D5D-868B-216B5770380E}" destId="{BFD93503-5228-42B4-8ADE-51B945BFC70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5F83015-290C-42A5-9CB0-9BF5D391032D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E07136A5-0BD2-4F42-AC10-CA071D4016CC}">
      <dgm:prSet phldrT="[文字]"/>
      <dgm:spPr/>
      <dgm:t>
        <a:bodyPr/>
        <a:lstStyle/>
        <a:p>
          <a:r>
            <a:rPr lang="en-US" altLang="zh-TW" dirty="0"/>
            <a:t>A</a:t>
          </a:r>
          <a:r>
            <a:rPr lang="zh-TW" altLang="en-US" dirty="0"/>
            <a:t> 前因</a:t>
          </a:r>
        </a:p>
      </dgm:t>
    </dgm:pt>
    <dgm:pt modelId="{E1875EC8-49C9-4DD4-A772-A8A866C72950}" type="parTrans" cxnId="{B08DB44E-326A-4226-ACA8-FE3B67F07488}">
      <dgm:prSet/>
      <dgm:spPr/>
      <dgm:t>
        <a:bodyPr/>
        <a:lstStyle/>
        <a:p>
          <a:endParaRPr lang="zh-TW" altLang="en-US"/>
        </a:p>
      </dgm:t>
    </dgm:pt>
    <dgm:pt modelId="{4CCE256F-415C-486D-923A-3D7E26479B66}" type="sibTrans" cxnId="{B08DB44E-326A-4226-ACA8-FE3B67F07488}">
      <dgm:prSet/>
      <dgm:spPr/>
      <dgm:t>
        <a:bodyPr/>
        <a:lstStyle/>
        <a:p>
          <a:endParaRPr lang="zh-TW" altLang="en-US"/>
        </a:p>
      </dgm:t>
    </dgm:pt>
    <dgm:pt modelId="{81784543-A8EB-4491-BDD0-760EE0C7400E}">
      <dgm:prSet phldrT="[文字]"/>
      <dgm:spPr>
        <a:solidFill>
          <a:schemeClr val="bg2"/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altLang="zh-TW" dirty="0"/>
            <a:t>B</a:t>
          </a:r>
          <a:r>
            <a:rPr lang="zh-TW" altLang="en-US" dirty="0"/>
            <a:t> 行為</a:t>
          </a:r>
        </a:p>
      </dgm:t>
    </dgm:pt>
    <dgm:pt modelId="{D87AF9A4-FF88-4141-A2AA-720A2E279D0A}" type="parTrans" cxnId="{E014E74A-5013-40A3-AB00-047DEBDB1178}">
      <dgm:prSet/>
      <dgm:spPr/>
      <dgm:t>
        <a:bodyPr/>
        <a:lstStyle/>
        <a:p>
          <a:endParaRPr lang="zh-TW" altLang="en-US"/>
        </a:p>
      </dgm:t>
    </dgm:pt>
    <dgm:pt modelId="{FBB462A1-C5C7-48B0-AF08-FBA876E0D2D5}" type="sibTrans" cxnId="{E014E74A-5013-40A3-AB00-047DEBDB1178}">
      <dgm:prSet/>
      <dgm:spPr/>
      <dgm:t>
        <a:bodyPr/>
        <a:lstStyle/>
        <a:p>
          <a:endParaRPr lang="zh-TW" altLang="en-US"/>
        </a:p>
      </dgm:t>
    </dgm:pt>
    <dgm:pt modelId="{9D5A3A66-3DA0-409A-84C4-42AB235D6741}">
      <dgm:prSet phldrT="[文字]"/>
      <dgm:spPr>
        <a:solidFill>
          <a:schemeClr val="bg2"/>
        </a:solidFill>
      </dgm:spPr>
      <dgm:t>
        <a:bodyPr/>
        <a:lstStyle/>
        <a:p>
          <a:r>
            <a:rPr lang="en-US" altLang="zh-TW" dirty="0"/>
            <a:t>C</a:t>
          </a:r>
          <a:r>
            <a:rPr lang="zh-TW" altLang="en-US" dirty="0"/>
            <a:t> 後果</a:t>
          </a:r>
        </a:p>
      </dgm:t>
    </dgm:pt>
    <dgm:pt modelId="{670538E6-B1DD-441F-96D0-0D67BD400BF6}" type="parTrans" cxnId="{24C7BB8C-8CFE-4A24-9CB0-23045F75893D}">
      <dgm:prSet/>
      <dgm:spPr/>
      <dgm:t>
        <a:bodyPr/>
        <a:lstStyle/>
        <a:p>
          <a:endParaRPr lang="zh-TW" altLang="en-US"/>
        </a:p>
      </dgm:t>
    </dgm:pt>
    <dgm:pt modelId="{E6B74247-9725-448D-9EF6-2A9946C25E39}" type="sibTrans" cxnId="{24C7BB8C-8CFE-4A24-9CB0-23045F75893D}">
      <dgm:prSet/>
      <dgm:spPr/>
      <dgm:t>
        <a:bodyPr/>
        <a:lstStyle/>
        <a:p>
          <a:endParaRPr lang="zh-TW" altLang="en-US"/>
        </a:p>
      </dgm:t>
    </dgm:pt>
    <dgm:pt modelId="{205BFA96-52B1-4A63-8C95-2C91002CF9BA}" type="pres">
      <dgm:prSet presAssocID="{95F83015-290C-42A5-9CB0-9BF5D391032D}" presName="Name0" presStyleCnt="0">
        <dgm:presLayoutVars>
          <dgm:dir/>
          <dgm:resizeHandles val="exact"/>
        </dgm:presLayoutVars>
      </dgm:prSet>
      <dgm:spPr/>
    </dgm:pt>
    <dgm:pt modelId="{2687E0A7-7CA2-4E31-A08C-0DC0F517E1E1}" type="pres">
      <dgm:prSet presAssocID="{E07136A5-0BD2-4F42-AC10-CA071D4016CC}" presName="node" presStyleLbl="node1" presStyleIdx="0" presStyleCnt="3">
        <dgm:presLayoutVars>
          <dgm:bulletEnabled val="1"/>
        </dgm:presLayoutVars>
      </dgm:prSet>
      <dgm:spPr/>
    </dgm:pt>
    <dgm:pt modelId="{D87750E1-1C78-4E52-85A1-08BBA43ADED1}" type="pres">
      <dgm:prSet presAssocID="{4CCE256F-415C-486D-923A-3D7E26479B66}" presName="sibTrans" presStyleLbl="sibTrans2D1" presStyleIdx="0" presStyleCnt="2"/>
      <dgm:spPr/>
    </dgm:pt>
    <dgm:pt modelId="{6D63ACC5-5A17-4654-A9A5-AD3A685DA671}" type="pres">
      <dgm:prSet presAssocID="{4CCE256F-415C-486D-923A-3D7E26479B66}" presName="connectorText" presStyleLbl="sibTrans2D1" presStyleIdx="0" presStyleCnt="2"/>
      <dgm:spPr/>
    </dgm:pt>
    <dgm:pt modelId="{B2604CE8-7FA8-4A89-83FF-59C3E2F54882}" type="pres">
      <dgm:prSet presAssocID="{81784543-A8EB-4491-BDD0-760EE0C7400E}" presName="node" presStyleLbl="node1" presStyleIdx="1" presStyleCnt="3">
        <dgm:presLayoutVars>
          <dgm:bulletEnabled val="1"/>
        </dgm:presLayoutVars>
      </dgm:prSet>
      <dgm:spPr/>
    </dgm:pt>
    <dgm:pt modelId="{76ED15F6-B350-46C5-8E5C-C0EBDB83430B}" type="pres">
      <dgm:prSet presAssocID="{FBB462A1-C5C7-48B0-AF08-FBA876E0D2D5}" presName="sibTrans" presStyleLbl="sibTrans2D1" presStyleIdx="1" presStyleCnt="2"/>
      <dgm:spPr/>
    </dgm:pt>
    <dgm:pt modelId="{5F84B753-7C01-491B-8B04-E3C31B391109}" type="pres">
      <dgm:prSet presAssocID="{FBB462A1-C5C7-48B0-AF08-FBA876E0D2D5}" presName="connectorText" presStyleLbl="sibTrans2D1" presStyleIdx="1" presStyleCnt="2"/>
      <dgm:spPr/>
    </dgm:pt>
    <dgm:pt modelId="{7135CAFF-7233-4737-A821-7959A01E996A}" type="pres">
      <dgm:prSet presAssocID="{9D5A3A66-3DA0-409A-84C4-42AB235D6741}" presName="node" presStyleLbl="node1" presStyleIdx="2" presStyleCnt="3">
        <dgm:presLayoutVars>
          <dgm:bulletEnabled val="1"/>
        </dgm:presLayoutVars>
      </dgm:prSet>
      <dgm:spPr/>
    </dgm:pt>
  </dgm:ptLst>
  <dgm:cxnLst>
    <dgm:cxn modelId="{ACC69445-5D85-4121-B1EC-E48741D73F1C}" type="presOf" srcId="{95F83015-290C-42A5-9CB0-9BF5D391032D}" destId="{205BFA96-52B1-4A63-8C95-2C91002CF9BA}" srcOrd="0" destOrd="0" presId="urn:microsoft.com/office/officeart/2005/8/layout/process1"/>
    <dgm:cxn modelId="{EA9C3F67-D056-45A0-A0A1-8A5C1949BC9B}" type="presOf" srcId="{4CCE256F-415C-486D-923A-3D7E26479B66}" destId="{6D63ACC5-5A17-4654-A9A5-AD3A685DA671}" srcOrd="1" destOrd="0" presId="urn:microsoft.com/office/officeart/2005/8/layout/process1"/>
    <dgm:cxn modelId="{95D31668-7C9F-4051-A9A3-E149A2B1CADD}" type="presOf" srcId="{9D5A3A66-3DA0-409A-84C4-42AB235D6741}" destId="{7135CAFF-7233-4737-A821-7959A01E996A}" srcOrd="0" destOrd="0" presId="urn:microsoft.com/office/officeart/2005/8/layout/process1"/>
    <dgm:cxn modelId="{E014E74A-5013-40A3-AB00-047DEBDB1178}" srcId="{95F83015-290C-42A5-9CB0-9BF5D391032D}" destId="{81784543-A8EB-4491-BDD0-760EE0C7400E}" srcOrd="1" destOrd="0" parTransId="{D87AF9A4-FF88-4141-A2AA-720A2E279D0A}" sibTransId="{FBB462A1-C5C7-48B0-AF08-FBA876E0D2D5}"/>
    <dgm:cxn modelId="{B08DB44E-326A-4226-ACA8-FE3B67F07488}" srcId="{95F83015-290C-42A5-9CB0-9BF5D391032D}" destId="{E07136A5-0BD2-4F42-AC10-CA071D4016CC}" srcOrd="0" destOrd="0" parTransId="{E1875EC8-49C9-4DD4-A772-A8A866C72950}" sibTransId="{4CCE256F-415C-486D-923A-3D7E26479B66}"/>
    <dgm:cxn modelId="{82556D58-E6C4-45C7-9E69-F170DF63B9B3}" type="presOf" srcId="{FBB462A1-C5C7-48B0-AF08-FBA876E0D2D5}" destId="{76ED15F6-B350-46C5-8E5C-C0EBDB83430B}" srcOrd="0" destOrd="0" presId="urn:microsoft.com/office/officeart/2005/8/layout/process1"/>
    <dgm:cxn modelId="{8E415A5A-18BC-4128-BFA3-861E611584B4}" type="presOf" srcId="{FBB462A1-C5C7-48B0-AF08-FBA876E0D2D5}" destId="{5F84B753-7C01-491B-8B04-E3C31B391109}" srcOrd="1" destOrd="0" presId="urn:microsoft.com/office/officeart/2005/8/layout/process1"/>
    <dgm:cxn modelId="{039AD97B-3C58-40C4-A2AB-183682A5B8A3}" type="presOf" srcId="{4CCE256F-415C-486D-923A-3D7E26479B66}" destId="{D87750E1-1C78-4E52-85A1-08BBA43ADED1}" srcOrd="0" destOrd="0" presId="urn:microsoft.com/office/officeart/2005/8/layout/process1"/>
    <dgm:cxn modelId="{24C7BB8C-8CFE-4A24-9CB0-23045F75893D}" srcId="{95F83015-290C-42A5-9CB0-9BF5D391032D}" destId="{9D5A3A66-3DA0-409A-84C4-42AB235D6741}" srcOrd="2" destOrd="0" parTransId="{670538E6-B1DD-441F-96D0-0D67BD400BF6}" sibTransId="{E6B74247-9725-448D-9EF6-2A9946C25E39}"/>
    <dgm:cxn modelId="{F88358B8-F276-4980-9637-0F0BA4E60C74}" type="presOf" srcId="{E07136A5-0BD2-4F42-AC10-CA071D4016CC}" destId="{2687E0A7-7CA2-4E31-A08C-0DC0F517E1E1}" srcOrd="0" destOrd="0" presId="urn:microsoft.com/office/officeart/2005/8/layout/process1"/>
    <dgm:cxn modelId="{A94719BD-F7E4-4C7A-9172-443AAF88E56D}" type="presOf" srcId="{81784543-A8EB-4491-BDD0-760EE0C7400E}" destId="{B2604CE8-7FA8-4A89-83FF-59C3E2F54882}" srcOrd="0" destOrd="0" presId="urn:microsoft.com/office/officeart/2005/8/layout/process1"/>
    <dgm:cxn modelId="{3C1024CB-DACD-4915-8070-33066D59F75C}" type="presParOf" srcId="{205BFA96-52B1-4A63-8C95-2C91002CF9BA}" destId="{2687E0A7-7CA2-4E31-A08C-0DC0F517E1E1}" srcOrd="0" destOrd="0" presId="urn:microsoft.com/office/officeart/2005/8/layout/process1"/>
    <dgm:cxn modelId="{E165064E-8940-4D32-9587-1E6859156BC8}" type="presParOf" srcId="{205BFA96-52B1-4A63-8C95-2C91002CF9BA}" destId="{D87750E1-1C78-4E52-85A1-08BBA43ADED1}" srcOrd="1" destOrd="0" presId="urn:microsoft.com/office/officeart/2005/8/layout/process1"/>
    <dgm:cxn modelId="{8AE983EA-EF4E-4B69-888C-DD8D3F6FE946}" type="presParOf" srcId="{D87750E1-1C78-4E52-85A1-08BBA43ADED1}" destId="{6D63ACC5-5A17-4654-A9A5-AD3A685DA671}" srcOrd="0" destOrd="0" presId="urn:microsoft.com/office/officeart/2005/8/layout/process1"/>
    <dgm:cxn modelId="{6AF336B1-F7FA-4A3D-9918-D29D74040A00}" type="presParOf" srcId="{205BFA96-52B1-4A63-8C95-2C91002CF9BA}" destId="{B2604CE8-7FA8-4A89-83FF-59C3E2F54882}" srcOrd="2" destOrd="0" presId="urn:microsoft.com/office/officeart/2005/8/layout/process1"/>
    <dgm:cxn modelId="{87073CB4-4440-455C-9BDE-C69792D02A37}" type="presParOf" srcId="{205BFA96-52B1-4A63-8C95-2C91002CF9BA}" destId="{76ED15F6-B350-46C5-8E5C-C0EBDB83430B}" srcOrd="3" destOrd="0" presId="urn:microsoft.com/office/officeart/2005/8/layout/process1"/>
    <dgm:cxn modelId="{51808359-39FE-4F4D-AEBA-D9E4D40E52CC}" type="presParOf" srcId="{76ED15F6-B350-46C5-8E5C-C0EBDB83430B}" destId="{5F84B753-7C01-491B-8B04-E3C31B391109}" srcOrd="0" destOrd="0" presId="urn:microsoft.com/office/officeart/2005/8/layout/process1"/>
    <dgm:cxn modelId="{42DB9BCF-D6AD-4362-8FF6-79AE9BE7507B}" type="presParOf" srcId="{205BFA96-52B1-4A63-8C95-2C91002CF9BA}" destId="{7135CAFF-7233-4737-A821-7959A01E996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5F83015-290C-42A5-9CB0-9BF5D391032D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E07136A5-0BD2-4F42-AC10-CA071D4016CC}">
      <dgm:prSet phldrT="[文字]"/>
      <dgm:spPr>
        <a:solidFill>
          <a:schemeClr val="bg2"/>
        </a:solidFill>
      </dgm:spPr>
      <dgm:t>
        <a:bodyPr/>
        <a:lstStyle/>
        <a:p>
          <a:r>
            <a:rPr lang="en-US" altLang="zh-TW" dirty="0"/>
            <a:t>A</a:t>
          </a:r>
          <a:r>
            <a:rPr lang="zh-TW" altLang="en-US" dirty="0"/>
            <a:t> 前因</a:t>
          </a:r>
        </a:p>
      </dgm:t>
    </dgm:pt>
    <dgm:pt modelId="{E1875EC8-49C9-4DD4-A772-A8A866C72950}" type="parTrans" cxnId="{B08DB44E-326A-4226-ACA8-FE3B67F07488}">
      <dgm:prSet/>
      <dgm:spPr/>
      <dgm:t>
        <a:bodyPr/>
        <a:lstStyle/>
        <a:p>
          <a:endParaRPr lang="zh-TW" altLang="en-US"/>
        </a:p>
      </dgm:t>
    </dgm:pt>
    <dgm:pt modelId="{4CCE256F-415C-486D-923A-3D7E26479B66}" type="sibTrans" cxnId="{B08DB44E-326A-4226-ACA8-FE3B67F07488}">
      <dgm:prSet/>
      <dgm:spPr/>
      <dgm:t>
        <a:bodyPr/>
        <a:lstStyle/>
        <a:p>
          <a:endParaRPr lang="zh-TW" altLang="en-US"/>
        </a:p>
      </dgm:t>
    </dgm:pt>
    <dgm:pt modelId="{81784543-A8EB-4491-BDD0-760EE0C7400E}">
      <dgm:prSet phldrT="[文字]"/>
      <dgm:spPr>
        <a:solidFill>
          <a:schemeClr val="accent1"/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altLang="zh-TW" dirty="0"/>
            <a:t>B</a:t>
          </a:r>
          <a:r>
            <a:rPr lang="zh-TW" altLang="en-US" dirty="0"/>
            <a:t> 行為</a:t>
          </a:r>
        </a:p>
      </dgm:t>
    </dgm:pt>
    <dgm:pt modelId="{D87AF9A4-FF88-4141-A2AA-720A2E279D0A}" type="parTrans" cxnId="{E014E74A-5013-40A3-AB00-047DEBDB1178}">
      <dgm:prSet/>
      <dgm:spPr/>
      <dgm:t>
        <a:bodyPr/>
        <a:lstStyle/>
        <a:p>
          <a:endParaRPr lang="zh-TW" altLang="en-US"/>
        </a:p>
      </dgm:t>
    </dgm:pt>
    <dgm:pt modelId="{FBB462A1-C5C7-48B0-AF08-FBA876E0D2D5}" type="sibTrans" cxnId="{E014E74A-5013-40A3-AB00-047DEBDB1178}">
      <dgm:prSet/>
      <dgm:spPr/>
      <dgm:t>
        <a:bodyPr/>
        <a:lstStyle/>
        <a:p>
          <a:endParaRPr lang="zh-TW" altLang="en-US"/>
        </a:p>
      </dgm:t>
    </dgm:pt>
    <dgm:pt modelId="{9D5A3A66-3DA0-409A-84C4-42AB235D6741}">
      <dgm:prSet phldrT="[文字]"/>
      <dgm:spPr>
        <a:solidFill>
          <a:schemeClr val="bg2"/>
        </a:solidFill>
      </dgm:spPr>
      <dgm:t>
        <a:bodyPr/>
        <a:lstStyle/>
        <a:p>
          <a:r>
            <a:rPr lang="en-US" altLang="zh-TW" dirty="0"/>
            <a:t>C</a:t>
          </a:r>
          <a:r>
            <a:rPr lang="zh-TW" altLang="en-US" dirty="0"/>
            <a:t> 後果</a:t>
          </a:r>
        </a:p>
      </dgm:t>
    </dgm:pt>
    <dgm:pt modelId="{670538E6-B1DD-441F-96D0-0D67BD400BF6}" type="parTrans" cxnId="{24C7BB8C-8CFE-4A24-9CB0-23045F75893D}">
      <dgm:prSet/>
      <dgm:spPr/>
      <dgm:t>
        <a:bodyPr/>
        <a:lstStyle/>
        <a:p>
          <a:endParaRPr lang="zh-TW" altLang="en-US"/>
        </a:p>
      </dgm:t>
    </dgm:pt>
    <dgm:pt modelId="{E6B74247-9725-448D-9EF6-2A9946C25E39}" type="sibTrans" cxnId="{24C7BB8C-8CFE-4A24-9CB0-23045F75893D}">
      <dgm:prSet/>
      <dgm:spPr/>
      <dgm:t>
        <a:bodyPr/>
        <a:lstStyle/>
        <a:p>
          <a:endParaRPr lang="zh-TW" altLang="en-US"/>
        </a:p>
      </dgm:t>
    </dgm:pt>
    <dgm:pt modelId="{205BFA96-52B1-4A63-8C95-2C91002CF9BA}" type="pres">
      <dgm:prSet presAssocID="{95F83015-290C-42A5-9CB0-9BF5D391032D}" presName="Name0" presStyleCnt="0">
        <dgm:presLayoutVars>
          <dgm:dir/>
          <dgm:resizeHandles val="exact"/>
        </dgm:presLayoutVars>
      </dgm:prSet>
      <dgm:spPr/>
    </dgm:pt>
    <dgm:pt modelId="{2687E0A7-7CA2-4E31-A08C-0DC0F517E1E1}" type="pres">
      <dgm:prSet presAssocID="{E07136A5-0BD2-4F42-AC10-CA071D4016CC}" presName="node" presStyleLbl="node1" presStyleIdx="0" presStyleCnt="3">
        <dgm:presLayoutVars>
          <dgm:bulletEnabled val="1"/>
        </dgm:presLayoutVars>
      </dgm:prSet>
      <dgm:spPr/>
    </dgm:pt>
    <dgm:pt modelId="{D87750E1-1C78-4E52-85A1-08BBA43ADED1}" type="pres">
      <dgm:prSet presAssocID="{4CCE256F-415C-486D-923A-3D7E26479B66}" presName="sibTrans" presStyleLbl="sibTrans2D1" presStyleIdx="0" presStyleCnt="2"/>
      <dgm:spPr/>
    </dgm:pt>
    <dgm:pt modelId="{6D63ACC5-5A17-4654-A9A5-AD3A685DA671}" type="pres">
      <dgm:prSet presAssocID="{4CCE256F-415C-486D-923A-3D7E26479B66}" presName="connectorText" presStyleLbl="sibTrans2D1" presStyleIdx="0" presStyleCnt="2"/>
      <dgm:spPr/>
    </dgm:pt>
    <dgm:pt modelId="{B2604CE8-7FA8-4A89-83FF-59C3E2F54882}" type="pres">
      <dgm:prSet presAssocID="{81784543-A8EB-4491-BDD0-760EE0C7400E}" presName="node" presStyleLbl="node1" presStyleIdx="1" presStyleCnt="3">
        <dgm:presLayoutVars>
          <dgm:bulletEnabled val="1"/>
        </dgm:presLayoutVars>
      </dgm:prSet>
      <dgm:spPr/>
    </dgm:pt>
    <dgm:pt modelId="{76ED15F6-B350-46C5-8E5C-C0EBDB83430B}" type="pres">
      <dgm:prSet presAssocID="{FBB462A1-C5C7-48B0-AF08-FBA876E0D2D5}" presName="sibTrans" presStyleLbl="sibTrans2D1" presStyleIdx="1" presStyleCnt="2"/>
      <dgm:spPr/>
    </dgm:pt>
    <dgm:pt modelId="{5F84B753-7C01-491B-8B04-E3C31B391109}" type="pres">
      <dgm:prSet presAssocID="{FBB462A1-C5C7-48B0-AF08-FBA876E0D2D5}" presName="connectorText" presStyleLbl="sibTrans2D1" presStyleIdx="1" presStyleCnt="2"/>
      <dgm:spPr/>
    </dgm:pt>
    <dgm:pt modelId="{7135CAFF-7233-4737-A821-7959A01E996A}" type="pres">
      <dgm:prSet presAssocID="{9D5A3A66-3DA0-409A-84C4-42AB235D6741}" presName="node" presStyleLbl="node1" presStyleIdx="2" presStyleCnt="3">
        <dgm:presLayoutVars>
          <dgm:bulletEnabled val="1"/>
        </dgm:presLayoutVars>
      </dgm:prSet>
      <dgm:spPr/>
    </dgm:pt>
  </dgm:ptLst>
  <dgm:cxnLst>
    <dgm:cxn modelId="{ACC69445-5D85-4121-B1EC-E48741D73F1C}" type="presOf" srcId="{95F83015-290C-42A5-9CB0-9BF5D391032D}" destId="{205BFA96-52B1-4A63-8C95-2C91002CF9BA}" srcOrd="0" destOrd="0" presId="urn:microsoft.com/office/officeart/2005/8/layout/process1"/>
    <dgm:cxn modelId="{EA9C3F67-D056-45A0-A0A1-8A5C1949BC9B}" type="presOf" srcId="{4CCE256F-415C-486D-923A-3D7E26479B66}" destId="{6D63ACC5-5A17-4654-A9A5-AD3A685DA671}" srcOrd="1" destOrd="0" presId="urn:microsoft.com/office/officeart/2005/8/layout/process1"/>
    <dgm:cxn modelId="{95D31668-7C9F-4051-A9A3-E149A2B1CADD}" type="presOf" srcId="{9D5A3A66-3DA0-409A-84C4-42AB235D6741}" destId="{7135CAFF-7233-4737-A821-7959A01E996A}" srcOrd="0" destOrd="0" presId="urn:microsoft.com/office/officeart/2005/8/layout/process1"/>
    <dgm:cxn modelId="{E014E74A-5013-40A3-AB00-047DEBDB1178}" srcId="{95F83015-290C-42A5-9CB0-9BF5D391032D}" destId="{81784543-A8EB-4491-BDD0-760EE0C7400E}" srcOrd="1" destOrd="0" parTransId="{D87AF9A4-FF88-4141-A2AA-720A2E279D0A}" sibTransId="{FBB462A1-C5C7-48B0-AF08-FBA876E0D2D5}"/>
    <dgm:cxn modelId="{B08DB44E-326A-4226-ACA8-FE3B67F07488}" srcId="{95F83015-290C-42A5-9CB0-9BF5D391032D}" destId="{E07136A5-0BD2-4F42-AC10-CA071D4016CC}" srcOrd="0" destOrd="0" parTransId="{E1875EC8-49C9-4DD4-A772-A8A866C72950}" sibTransId="{4CCE256F-415C-486D-923A-3D7E26479B66}"/>
    <dgm:cxn modelId="{82556D58-E6C4-45C7-9E69-F170DF63B9B3}" type="presOf" srcId="{FBB462A1-C5C7-48B0-AF08-FBA876E0D2D5}" destId="{76ED15F6-B350-46C5-8E5C-C0EBDB83430B}" srcOrd="0" destOrd="0" presId="urn:microsoft.com/office/officeart/2005/8/layout/process1"/>
    <dgm:cxn modelId="{8E415A5A-18BC-4128-BFA3-861E611584B4}" type="presOf" srcId="{FBB462A1-C5C7-48B0-AF08-FBA876E0D2D5}" destId="{5F84B753-7C01-491B-8B04-E3C31B391109}" srcOrd="1" destOrd="0" presId="urn:microsoft.com/office/officeart/2005/8/layout/process1"/>
    <dgm:cxn modelId="{039AD97B-3C58-40C4-A2AB-183682A5B8A3}" type="presOf" srcId="{4CCE256F-415C-486D-923A-3D7E26479B66}" destId="{D87750E1-1C78-4E52-85A1-08BBA43ADED1}" srcOrd="0" destOrd="0" presId="urn:microsoft.com/office/officeart/2005/8/layout/process1"/>
    <dgm:cxn modelId="{24C7BB8C-8CFE-4A24-9CB0-23045F75893D}" srcId="{95F83015-290C-42A5-9CB0-9BF5D391032D}" destId="{9D5A3A66-3DA0-409A-84C4-42AB235D6741}" srcOrd="2" destOrd="0" parTransId="{670538E6-B1DD-441F-96D0-0D67BD400BF6}" sibTransId="{E6B74247-9725-448D-9EF6-2A9946C25E39}"/>
    <dgm:cxn modelId="{F88358B8-F276-4980-9637-0F0BA4E60C74}" type="presOf" srcId="{E07136A5-0BD2-4F42-AC10-CA071D4016CC}" destId="{2687E0A7-7CA2-4E31-A08C-0DC0F517E1E1}" srcOrd="0" destOrd="0" presId="urn:microsoft.com/office/officeart/2005/8/layout/process1"/>
    <dgm:cxn modelId="{A94719BD-F7E4-4C7A-9172-443AAF88E56D}" type="presOf" srcId="{81784543-A8EB-4491-BDD0-760EE0C7400E}" destId="{B2604CE8-7FA8-4A89-83FF-59C3E2F54882}" srcOrd="0" destOrd="0" presId="urn:microsoft.com/office/officeart/2005/8/layout/process1"/>
    <dgm:cxn modelId="{3C1024CB-DACD-4915-8070-33066D59F75C}" type="presParOf" srcId="{205BFA96-52B1-4A63-8C95-2C91002CF9BA}" destId="{2687E0A7-7CA2-4E31-A08C-0DC0F517E1E1}" srcOrd="0" destOrd="0" presId="urn:microsoft.com/office/officeart/2005/8/layout/process1"/>
    <dgm:cxn modelId="{E165064E-8940-4D32-9587-1E6859156BC8}" type="presParOf" srcId="{205BFA96-52B1-4A63-8C95-2C91002CF9BA}" destId="{D87750E1-1C78-4E52-85A1-08BBA43ADED1}" srcOrd="1" destOrd="0" presId="urn:microsoft.com/office/officeart/2005/8/layout/process1"/>
    <dgm:cxn modelId="{8AE983EA-EF4E-4B69-888C-DD8D3F6FE946}" type="presParOf" srcId="{D87750E1-1C78-4E52-85A1-08BBA43ADED1}" destId="{6D63ACC5-5A17-4654-A9A5-AD3A685DA671}" srcOrd="0" destOrd="0" presId="urn:microsoft.com/office/officeart/2005/8/layout/process1"/>
    <dgm:cxn modelId="{6AF336B1-F7FA-4A3D-9918-D29D74040A00}" type="presParOf" srcId="{205BFA96-52B1-4A63-8C95-2C91002CF9BA}" destId="{B2604CE8-7FA8-4A89-83FF-59C3E2F54882}" srcOrd="2" destOrd="0" presId="urn:microsoft.com/office/officeart/2005/8/layout/process1"/>
    <dgm:cxn modelId="{87073CB4-4440-455C-9BDE-C69792D02A37}" type="presParOf" srcId="{205BFA96-52B1-4A63-8C95-2C91002CF9BA}" destId="{76ED15F6-B350-46C5-8E5C-C0EBDB83430B}" srcOrd="3" destOrd="0" presId="urn:microsoft.com/office/officeart/2005/8/layout/process1"/>
    <dgm:cxn modelId="{51808359-39FE-4F4D-AEBA-D9E4D40E52CC}" type="presParOf" srcId="{76ED15F6-B350-46C5-8E5C-C0EBDB83430B}" destId="{5F84B753-7C01-491B-8B04-E3C31B391109}" srcOrd="0" destOrd="0" presId="urn:microsoft.com/office/officeart/2005/8/layout/process1"/>
    <dgm:cxn modelId="{42DB9BCF-D6AD-4362-8FF6-79AE9BE7507B}" type="presParOf" srcId="{205BFA96-52B1-4A63-8C95-2C91002CF9BA}" destId="{7135CAFF-7233-4737-A821-7959A01E996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5F83015-290C-42A5-9CB0-9BF5D391032D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E07136A5-0BD2-4F42-AC10-CA071D4016CC}">
      <dgm:prSet phldrT="[文字]"/>
      <dgm:spPr>
        <a:solidFill>
          <a:schemeClr val="bg2"/>
        </a:solidFill>
      </dgm:spPr>
      <dgm:t>
        <a:bodyPr/>
        <a:lstStyle/>
        <a:p>
          <a:r>
            <a:rPr lang="en-US" altLang="zh-TW" dirty="0"/>
            <a:t>A</a:t>
          </a:r>
          <a:r>
            <a:rPr lang="zh-TW" altLang="en-US" dirty="0"/>
            <a:t> 前因</a:t>
          </a:r>
        </a:p>
      </dgm:t>
    </dgm:pt>
    <dgm:pt modelId="{E1875EC8-49C9-4DD4-A772-A8A866C72950}" type="parTrans" cxnId="{B08DB44E-326A-4226-ACA8-FE3B67F07488}">
      <dgm:prSet/>
      <dgm:spPr/>
      <dgm:t>
        <a:bodyPr/>
        <a:lstStyle/>
        <a:p>
          <a:endParaRPr lang="zh-TW" altLang="en-US"/>
        </a:p>
      </dgm:t>
    </dgm:pt>
    <dgm:pt modelId="{4CCE256F-415C-486D-923A-3D7E26479B66}" type="sibTrans" cxnId="{B08DB44E-326A-4226-ACA8-FE3B67F07488}">
      <dgm:prSet/>
      <dgm:spPr/>
      <dgm:t>
        <a:bodyPr/>
        <a:lstStyle/>
        <a:p>
          <a:endParaRPr lang="zh-TW" altLang="en-US"/>
        </a:p>
      </dgm:t>
    </dgm:pt>
    <dgm:pt modelId="{81784543-A8EB-4491-BDD0-760EE0C7400E}">
      <dgm:prSet phldrT="[文字]"/>
      <dgm:spPr>
        <a:solidFill>
          <a:schemeClr val="bg2"/>
        </a:solidFill>
        <a:ln>
          <a:solidFill>
            <a:schemeClr val="accent3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altLang="zh-TW" dirty="0"/>
            <a:t>B</a:t>
          </a:r>
          <a:r>
            <a:rPr lang="zh-TW" altLang="en-US" dirty="0"/>
            <a:t> 行為</a:t>
          </a:r>
        </a:p>
      </dgm:t>
    </dgm:pt>
    <dgm:pt modelId="{D87AF9A4-FF88-4141-A2AA-720A2E279D0A}" type="parTrans" cxnId="{E014E74A-5013-40A3-AB00-047DEBDB1178}">
      <dgm:prSet/>
      <dgm:spPr/>
      <dgm:t>
        <a:bodyPr/>
        <a:lstStyle/>
        <a:p>
          <a:endParaRPr lang="zh-TW" altLang="en-US"/>
        </a:p>
      </dgm:t>
    </dgm:pt>
    <dgm:pt modelId="{FBB462A1-C5C7-48B0-AF08-FBA876E0D2D5}" type="sibTrans" cxnId="{E014E74A-5013-40A3-AB00-047DEBDB1178}">
      <dgm:prSet/>
      <dgm:spPr/>
      <dgm:t>
        <a:bodyPr/>
        <a:lstStyle/>
        <a:p>
          <a:endParaRPr lang="zh-TW" altLang="en-US"/>
        </a:p>
      </dgm:t>
    </dgm:pt>
    <dgm:pt modelId="{9D5A3A66-3DA0-409A-84C4-42AB235D6741}">
      <dgm:prSet phldrT="[文字]"/>
      <dgm:spPr>
        <a:solidFill>
          <a:schemeClr val="accent1"/>
        </a:solidFill>
      </dgm:spPr>
      <dgm:t>
        <a:bodyPr/>
        <a:lstStyle/>
        <a:p>
          <a:r>
            <a:rPr lang="en-US" altLang="zh-TW" dirty="0"/>
            <a:t>C</a:t>
          </a:r>
          <a:r>
            <a:rPr lang="zh-TW" altLang="en-US" dirty="0"/>
            <a:t> 後果</a:t>
          </a:r>
        </a:p>
      </dgm:t>
    </dgm:pt>
    <dgm:pt modelId="{670538E6-B1DD-441F-96D0-0D67BD400BF6}" type="parTrans" cxnId="{24C7BB8C-8CFE-4A24-9CB0-23045F75893D}">
      <dgm:prSet/>
      <dgm:spPr/>
      <dgm:t>
        <a:bodyPr/>
        <a:lstStyle/>
        <a:p>
          <a:endParaRPr lang="zh-TW" altLang="en-US"/>
        </a:p>
      </dgm:t>
    </dgm:pt>
    <dgm:pt modelId="{E6B74247-9725-448D-9EF6-2A9946C25E39}" type="sibTrans" cxnId="{24C7BB8C-8CFE-4A24-9CB0-23045F75893D}">
      <dgm:prSet/>
      <dgm:spPr/>
      <dgm:t>
        <a:bodyPr/>
        <a:lstStyle/>
        <a:p>
          <a:endParaRPr lang="zh-TW" altLang="en-US"/>
        </a:p>
      </dgm:t>
    </dgm:pt>
    <dgm:pt modelId="{205BFA96-52B1-4A63-8C95-2C91002CF9BA}" type="pres">
      <dgm:prSet presAssocID="{95F83015-290C-42A5-9CB0-9BF5D391032D}" presName="Name0" presStyleCnt="0">
        <dgm:presLayoutVars>
          <dgm:dir/>
          <dgm:resizeHandles val="exact"/>
        </dgm:presLayoutVars>
      </dgm:prSet>
      <dgm:spPr/>
    </dgm:pt>
    <dgm:pt modelId="{2687E0A7-7CA2-4E31-A08C-0DC0F517E1E1}" type="pres">
      <dgm:prSet presAssocID="{E07136A5-0BD2-4F42-AC10-CA071D4016CC}" presName="node" presStyleLbl="node1" presStyleIdx="0" presStyleCnt="3">
        <dgm:presLayoutVars>
          <dgm:bulletEnabled val="1"/>
        </dgm:presLayoutVars>
      </dgm:prSet>
      <dgm:spPr/>
    </dgm:pt>
    <dgm:pt modelId="{D87750E1-1C78-4E52-85A1-08BBA43ADED1}" type="pres">
      <dgm:prSet presAssocID="{4CCE256F-415C-486D-923A-3D7E26479B66}" presName="sibTrans" presStyleLbl="sibTrans2D1" presStyleIdx="0" presStyleCnt="2"/>
      <dgm:spPr/>
    </dgm:pt>
    <dgm:pt modelId="{6D63ACC5-5A17-4654-A9A5-AD3A685DA671}" type="pres">
      <dgm:prSet presAssocID="{4CCE256F-415C-486D-923A-3D7E26479B66}" presName="connectorText" presStyleLbl="sibTrans2D1" presStyleIdx="0" presStyleCnt="2"/>
      <dgm:spPr/>
    </dgm:pt>
    <dgm:pt modelId="{B2604CE8-7FA8-4A89-83FF-59C3E2F54882}" type="pres">
      <dgm:prSet presAssocID="{81784543-A8EB-4491-BDD0-760EE0C7400E}" presName="node" presStyleLbl="node1" presStyleIdx="1" presStyleCnt="3">
        <dgm:presLayoutVars>
          <dgm:bulletEnabled val="1"/>
        </dgm:presLayoutVars>
      </dgm:prSet>
      <dgm:spPr/>
    </dgm:pt>
    <dgm:pt modelId="{76ED15F6-B350-46C5-8E5C-C0EBDB83430B}" type="pres">
      <dgm:prSet presAssocID="{FBB462A1-C5C7-48B0-AF08-FBA876E0D2D5}" presName="sibTrans" presStyleLbl="sibTrans2D1" presStyleIdx="1" presStyleCnt="2"/>
      <dgm:spPr/>
    </dgm:pt>
    <dgm:pt modelId="{5F84B753-7C01-491B-8B04-E3C31B391109}" type="pres">
      <dgm:prSet presAssocID="{FBB462A1-C5C7-48B0-AF08-FBA876E0D2D5}" presName="connectorText" presStyleLbl="sibTrans2D1" presStyleIdx="1" presStyleCnt="2"/>
      <dgm:spPr/>
    </dgm:pt>
    <dgm:pt modelId="{7135CAFF-7233-4737-A821-7959A01E996A}" type="pres">
      <dgm:prSet presAssocID="{9D5A3A66-3DA0-409A-84C4-42AB235D6741}" presName="node" presStyleLbl="node1" presStyleIdx="2" presStyleCnt="3">
        <dgm:presLayoutVars>
          <dgm:bulletEnabled val="1"/>
        </dgm:presLayoutVars>
      </dgm:prSet>
      <dgm:spPr/>
    </dgm:pt>
  </dgm:ptLst>
  <dgm:cxnLst>
    <dgm:cxn modelId="{ACC69445-5D85-4121-B1EC-E48741D73F1C}" type="presOf" srcId="{95F83015-290C-42A5-9CB0-9BF5D391032D}" destId="{205BFA96-52B1-4A63-8C95-2C91002CF9BA}" srcOrd="0" destOrd="0" presId="urn:microsoft.com/office/officeart/2005/8/layout/process1"/>
    <dgm:cxn modelId="{EA9C3F67-D056-45A0-A0A1-8A5C1949BC9B}" type="presOf" srcId="{4CCE256F-415C-486D-923A-3D7E26479B66}" destId="{6D63ACC5-5A17-4654-A9A5-AD3A685DA671}" srcOrd="1" destOrd="0" presId="urn:microsoft.com/office/officeart/2005/8/layout/process1"/>
    <dgm:cxn modelId="{95D31668-7C9F-4051-A9A3-E149A2B1CADD}" type="presOf" srcId="{9D5A3A66-3DA0-409A-84C4-42AB235D6741}" destId="{7135CAFF-7233-4737-A821-7959A01E996A}" srcOrd="0" destOrd="0" presId="urn:microsoft.com/office/officeart/2005/8/layout/process1"/>
    <dgm:cxn modelId="{E014E74A-5013-40A3-AB00-047DEBDB1178}" srcId="{95F83015-290C-42A5-9CB0-9BF5D391032D}" destId="{81784543-A8EB-4491-BDD0-760EE0C7400E}" srcOrd="1" destOrd="0" parTransId="{D87AF9A4-FF88-4141-A2AA-720A2E279D0A}" sibTransId="{FBB462A1-C5C7-48B0-AF08-FBA876E0D2D5}"/>
    <dgm:cxn modelId="{B08DB44E-326A-4226-ACA8-FE3B67F07488}" srcId="{95F83015-290C-42A5-9CB0-9BF5D391032D}" destId="{E07136A5-0BD2-4F42-AC10-CA071D4016CC}" srcOrd="0" destOrd="0" parTransId="{E1875EC8-49C9-4DD4-A772-A8A866C72950}" sibTransId="{4CCE256F-415C-486D-923A-3D7E26479B66}"/>
    <dgm:cxn modelId="{82556D58-E6C4-45C7-9E69-F170DF63B9B3}" type="presOf" srcId="{FBB462A1-C5C7-48B0-AF08-FBA876E0D2D5}" destId="{76ED15F6-B350-46C5-8E5C-C0EBDB83430B}" srcOrd="0" destOrd="0" presId="urn:microsoft.com/office/officeart/2005/8/layout/process1"/>
    <dgm:cxn modelId="{8E415A5A-18BC-4128-BFA3-861E611584B4}" type="presOf" srcId="{FBB462A1-C5C7-48B0-AF08-FBA876E0D2D5}" destId="{5F84B753-7C01-491B-8B04-E3C31B391109}" srcOrd="1" destOrd="0" presId="urn:microsoft.com/office/officeart/2005/8/layout/process1"/>
    <dgm:cxn modelId="{039AD97B-3C58-40C4-A2AB-183682A5B8A3}" type="presOf" srcId="{4CCE256F-415C-486D-923A-3D7E26479B66}" destId="{D87750E1-1C78-4E52-85A1-08BBA43ADED1}" srcOrd="0" destOrd="0" presId="urn:microsoft.com/office/officeart/2005/8/layout/process1"/>
    <dgm:cxn modelId="{24C7BB8C-8CFE-4A24-9CB0-23045F75893D}" srcId="{95F83015-290C-42A5-9CB0-9BF5D391032D}" destId="{9D5A3A66-3DA0-409A-84C4-42AB235D6741}" srcOrd="2" destOrd="0" parTransId="{670538E6-B1DD-441F-96D0-0D67BD400BF6}" sibTransId="{E6B74247-9725-448D-9EF6-2A9946C25E39}"/>
    <dgm:cxn modelId="{F88358B8-F276-4980-9637-0F0BA4E60C74}" type="presOf" srcId="{E07136A5-0BD2-4F42-AC10-CA071D4016CC}" destId="{2687E0A7-7CA2-4E31-A08C-0DC0F517E1E1}" srcOrd="0" destOrd="0" presId="urn:microsoft.com/office/officeart/2005/8/layout/process1"/>
    <dgm:cxn modelId="{A94719BD-F7E4-4C7A-9172-443AAF88E56D}" type="presOf" srcId="{81784543-A8EB-4491-BDD0-760EE0C7400E}" destId="{B2604CE8-7FA8-4A89-83FF-59C3E2F54882}" srcOrd="0" destOrd="0" presId="urn:microsoft.com/office/officeart/2005/8/layout/process1"/>
    <dgm:cxn modelId="{3C1024CB-DACD-4915-8070-33066D59F75C}" type="presParOf" srcId="{205BFA96-52B1-4A63-8C95-2C91002CF9BA}" destId="{2687E0A7-7CA2-4E31-A08C-0DC0F517E1E1}" srcOrd="0" destOrd="0" presId="urn:microsoft.com/office/officeart/2005/8/layout/process1"/>
    <dgm:cxn modelId="{E165064E-8940-4D32-9587-1E6859156BC8}" type="presParOf" srcId="{205BFA96-52B1-4A63-8C95-2C91002CF9BA}" destId="{D87750E1-1C78-4E52-85A1-08BBA43ADED1}" srcOrd="1" destOrd="0" presId="urn:microsoft.com/office/officeart/2005/8/layout/process1"/>
    <dgm:cxn modelId="{8AE983EA-EF4E-4B69-888C-DD8D3F6FE946}" type="presParOf" srcId="{D87750E1-1C78-4E52-85A1-08BBA43ADED1}" destId="{6D63ACC5-5A17-4654-A9A5-AD3A685DA671}" srcOrd="0" destOrd="0" presId="urn:microsoft.com/office/officeart/2005/8/layout/process1"/>
    <dgm:cxn modelId="{6AF336B1-F7FA-4A3D-9918-D29D74040A00}" type="presParOf" srcId="{205BFA96-52B1-4A63-8C95-2C91002CF9BA}" destId="{B2604CE8-7FA8-4A89-83FF-59C3E2F54882}" srcOrd="2" destOrd="0" presId="urn:microsoft.com/office/officeart/2005/8/layout/process1"/>
    <dgm:cxn modelId="{87073CB4-4440-455C-9BDE-C69792D02A37}" type="presParOf" srcId="{205BFA96-52B1-4A63-8C95-2C91002CF9BA}" destId="{76ED15F6-B350-46C5-8E5C-C0EBDB83430B}" srcOrd="3" destOrd="0" presId="urn:microsoft.com/office/officeart/2005/8/layout/process1"/>
    <dgm:cxn modelId="{51808359-39FE-4F4D-AEBA-D9E4D40E52CC}" type="presParOf" srcId="{76ED15F6-B350-46C5-8E5C-C0EBDB83430B}" destId="{5F84B753-7C01-491B-8B04-E3C31B391109}" srcOrd="0" destOrd="0" presId="urn:microsoft.com/office/officeart/2005/8/layout/process1"/>
    <dgm:cxn modelId="{42DB9BCF-D6AD-4362-8FF6-79AE9BE7507B}" type="presParOf" srcId="{205BFA96-52B1-4A63-8C95-2C91002CF9BA}" destId="{7135CAFF-7233-4737-A821-7959A01E996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88E301-322F-4F07-AF1A-1D78B95CD70F}" type="doc">
      <dgm:prSet loTypeId="urn:microsoft.com/office/officeart/2005/8/layout/radial3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82EF128A-6063-4EA2-9644-E66C37BC228F}">
      <dgm:prSet phldrT="[文字]"/>
      <dgm:spPr>
        <a:solidFill>
          <a:srgbClr val="00B0F0">
            <a:alpha val="50000"/>
          </a:srgbClr>
        </a:solidFill>
      </dgm:spPr>
      <dgm:t>
        <a:bodyPr/>
        <a:lstStyle/>
        <a:p>
          <a:r>
            <a:rPr lang="zh-TW" altLang="en-US" dirty="0"/>
            <a:t>情緒行為問題</a:t>
          </a:r>
        </a:p>
      </dgm:t>
    </dgm:pt>
    <dgm:pt modelId="{DDB8B5D8-D278-4B6D-A9A4-E21A0B5A3F66}" type="parTrans" cxnId="{A3BE447A-AB19-4224-B1F2-D8710785CF40}">
      <dgm:prSet/>
      <dgm:spPr/>
      <dgm:t>
        <a:bodyPr/>
        <a:lstStyle/>
        <a:p>
          <a:endParaRPr lang="zh-TW" altLang="en-US"/>
        </a:p>
      </dgm:t>
    </dgm:pt>
    <dgm:pt modelId="{D7707330-D59D-4792-9E82-FC81B61E0AD8}" type="sibTrans" cxnId="{A3BE447A-AB19-4224-B1F2-D8710785CF40}">
      <dgm:prSet/>
      <dgm:spPr/>
      <dgm:t>
        <a:bodyPr/>
        <a:lstStyle/>
        <a:p>
          <a:endParaRPr lang="zh-TW" altLang="en-US"/>
        </a:p>
      </dgm:t>
    </dgm:pt>
    <dgm:pt modelId="{9D3D2F89-7F58-415B-B43C-108CAA7CB145}">
      <dgm:prSet phldrT="[文字]"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zh-TW" altLang="en-US" dirty="0"/>
            <a:t>認知</a:t>
          </a:r>
        </a:p>
      </dgm:t>
    </dgm:pt>
    <dgm:pt modelId="{9B118F83-34DD-4D21-A060-E7F74E479B2F}" type="parTrans" cxnId="{4CEAA613-38EF-4E61-ACF2-0EA30DA9C28D}">
      <dgm:prSet/>
      <dgm:spPr/>
      <dgm:t>
        <a:bodyPr/>
        <a:lstStyle/>
        <a:p>
          <a:endParaRPr lang="zh-TW" altLang="en-US"/>
        </a:p>
      </dgm:t>
    </dgm:pt>
    <dgm:pt modelId="{157E798C-D3CA-436E-A27B-39578ED979DE}" type="sibTrans" cxnId="{4CEAA613-38EF-4E61-ACF2-0EA30DA9C28D}">
      <dgm:prSet/>
      <dgm:spPr/>
      <dgm:t>
        <a:bodyPr/>
        <a:lstStyle/>
        <a:p>
          <a:endParaRPr lang="zh-TW" altLang="en-US"/>
        </a:p>
      </dgm:t>
    </dgm:pt>
    <dgm:pt modelId="{A1DD03A7-7663-42D8-B939-DBA4545DB628}">
      <dgm:prSet phldrT="[文字]"/>
      <dgm:spPr>
        <a:solidFill>
          <a:schemeClr val="accent4">
            <a:alpha val="50000"/>
          </a:schemeClr>
        </a:solidFill>
      </dgm:spPr>
      <dgm:t>
        <a:bodyPr/>
        <a:lstStyle/>
        <a:p>
          <a:r>
            <a:rPr lang="zh-TW" altLang="en-US" dirty="0"/>
            <a:t>動作</a:t>
          </a:r>
        </a:p>
      </dgm:t>
    </dgm:pt>
    <dgm:pt modelId="{BB583B64-A70F-4BBE-B099-17C5EDBA4553}" type="parTrans" cxnId="{B01ACB45-6B40-4129-8B33-A3B664B69A2D}">
      <dgm:prSet/>
      <dgm:spPr/>
      <dgm:t>
        <a:bodyPr/>
        <a:lstStyle/>
        <a:p>
          <a:endParaRPr lang="zh-TW" altLang="en-US"/>
        </a:p>
      </dgm:t>
    </dgm:pt>
    <dgm:pt modelId="{289D7661-9F42-4A90-9ABE-15AB72223D67}" type="sibTrans" cxnId="{B01ACB45-6B40-4129-8B33-A3B664B69A2D}">
      <dgm:prSet/>
      <dgm:spPr/>
      <dgm:t>
        <a:bodyPr/>
        <a:lstStyle/>
        <a:p>
          <a:endParaRPr lang="zh-TW" altLang="en-US"/>
        </a:p>
      </dgm:t>
    </dgm:pt>
    <dgm:pt modelId="{D3DDB37F-61D7-423B-A0C1-483FA97A33A4}">
      <dgm:prSet phldrT="[文字]"/>
      <dgm:spPr>
        <a:solidFill>
          <a:schemeClr val="accent2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zh-TW" altLang="en-US" dirty="0"/>
            <a:t>社會情緒</a:t>
          </a:r>
        </a:p>
      </dgm:t>
    </dgm:pt>
    <dgm:pt modelId="{1F047F35-1B73-40F8-95F8-7D09542D1FB0}" type="parTrans" cxnId="{0C629A70-018B-4EF3-B3D5-6508F163656C}">
      <dgm:prSet/>
      <dgm:spPr/>
      <dgm:t>
        <a:bodyPr/>
        <a:lstStyle/>
        <a:p>
          <a:endParaRPr lang="zh-TW" altLang="en-US"/>
        </a:p>
      </dgm:t>
    </dgm:pt>
    <dgm:pt modelId="{DAF3924C-B99A-41F8-9B23-E08C72B70394}" type="sibTrans" cxnId="{0C629A70-018B-4EF3-B3D5-6508F163656C}">
      <dgm:prSet/>
      <dgm:spPr/>
      <dgm:t>
        <a:bodyPr/>
        <a:lstStyle/>
        <a:p>
          <a:endParaRPr lang="zh-TW" altLang="en-US"/>
        </a:p>
      </dgm:t>
    </dgm:pt>
    <dgm:pt modelId="{AED04DCF-FF2E-412B-813A-723B63EEDEC6}">
      <dgm:prSet phldrT="[文字]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zh-TW" altLang="en-US" dirty="0"/>
            <a:t>生活自理</a:t>
          </a:r>
        </a:p>
      </dgm:t>
    </dgm:pt>
    <dgm:pt modelId="{EF0497CC-1CCF-4F7A-868F-7C309E8B6AAC}" type="parTrans" cxnId="{F5AA8577-659A-480A-8C24-0907223E6F14}">
      <dgm:prSet/>
      <dgm:spPr/>
      <dgm:t>
        <a:bodyPr/>
        <a:lstStyle/>
        <a:p>
          <a:endParaRPr lang="zh-TW" altLang="en-US"/>
        </a:p>
      </dgm:t>
    </dgm:pt>
    <dgm:pt modelId="{A442452A-9356-49B9-ABF2-5CF97F8564EB}" type="sibTrans" cxnId="{F5AA8577-659A-480A-8C24-0907223E6F14}">
      <dgm:prSet/>
      <dgm:spPr/>
      <dgm:t>
        <a:bodyPr/>
        <a:lstStyle/>
        <a:p>
          <a:endParaRPr lang="zh-TW" altLang="en-US"/>
        </a:p>
      </dgm:t>
    </dgm:pt>
    <dgm:pt modelId="{6E2A0940-4EF2-47A4-810A-F6B35DA427EA}">
      <dgm:prSet custT="1"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pPr algn="ctr"/>
          <a:endParaRPr lang="en-US" altLang="zh-TW" sz="1800" dirty="0"/>
        </a:p>
        <a:p>
          <a:pPr algn="ctr"/>
          <a:endParaRPr lang="en-US" altLang="zh-TW" sz="1800" dirty="0"/>
        </a:p>
        <a:p>
          <a:pPr algn="ctr"/>
          <a:r>
            <a:rPr lang="zh-TW" altLang="en-US" sz="3300" dirty="0"/>
            <a:t>語言溝通</a:t>
          </a:r>
        </a:p>
      </dgm:t>
    </dgm:pt>
    <dgm:pt modelId="{240B20A5-ECFD-409A-B1AC-8CB41152E260}" type="parTrans" cxnId="{D508CF34-9B2F-4B5B-929E-96D675B97D93}">
      <dgm:prSet/>
      <dgm:spPr/>
      <dgm:t>
        <a:bodyPr/>
        <a:lstStyle/>
        <a:p>
          <a:endParaRPr lang="zh-TW" altLang="en-US"/>
        </a:p>
      </dgm:t>
    </dgm:pt>
    <dgm:pt modelId="{D4FAE74F-D87F-493E-A2C9-11AD55FADB0D}" type="sibTrans" cxnId="{D508CF34-9B2F-4B5B-929E-96D675B97D93}">
      <dgm:prSet/>
      <dgm:spPr/>
      <dgm:t>
        <a:bodyPr/>
        <a:lstStyle/>
        <a:p>
          <a:endParaRPr lang="zh-TW" altLang="en-US"/>
        </a:p>
      </dgm:t>
    </dgm:pt>
    <dgm:pt modelId="{C52F22B1-50AA-424E-8EB2-186DA50EF191}">
      <dgm:prSet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pPr algn="l"/>
          <a:endParaRPr lang="zh-TW" altLang="en-US" sz="600"/>
        </a:p>
      </dgm:t>
    </dgm:pt>
    <dgm:pt modelId="{9051D169-AB9B-4704-B79A-615A29E55453}" type="parTrans" cxnId="{AFFD3D1A-636F-40A6-82A3-E304AB3C07FF}">
      <dgm:prSet/>
      <dgm:spPr/>
      <dgm:t>
        <a:bodyPr/>
        <a:lstStyle/>
        <a:p>
          <a:endParaRPr lang="zh-TW" altLang="en-US"/>
        </a:p>
      </dgm:t>
    </dgm:pt>
    <dgm:pt modelId="{4665035C-D7F9-4932-B3E1-179152E51D9C}" type="sibTrans" cxnId="{AFFD3D1A-636F-40A6-82A3-E304AB3C07FF}">
      <dgm:prSet/>
      <dgm:spPr/>
      <dgm:t>
        <a:bodyPr/>
        <a:lstStyle/>
        <a:p>
          <a:endParaRPr lang="zh-TW" altLang="en-US"/>
        </a:p>
      </dgm:t>
    </dgm:pt>
    <dgm:pt modelId="{F18612B1-918E-4446-B2D5-D30C489C4D28}">
      <dgm:prSet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pPr algn="l"/>
          <a:endParaRPr lang="zh-TW" altLang="en-US" sz="600"/>
        </a:p>
      </dgm:t>
    </dgm:pt>
    <dgm:pt modelId="{54F1448A-74EF-4252-86A2-EDF12225E067}" type="parTrans" cxnId="{42574B60-457E-4777-BA47-B34600767B36}">
      <dgm:prSet/>
      <dgm:spPr/>
      <dgm:t>
        <a:bodyPr/>
        <a:lstStyle/>
        <a:p>
          <a:endParaRPr lang="zh-TW" altLang="en-US"/>
        </a:p>
      </dgm:t>
    </dgm:pt>
    <dgm:pt modelId="{29A2918C-90B6-49AC-84B6-C55FBA4A41D0}" type="sibTrans" cxnId="{42574B60-457E-4777-BA47-B34600767B36}">
      <dgm:prSet/>
      <dgm:spPr/>
      <dgm:t>
        <a:bodyPr/>
        <a:lstStyle/>
        <a:p>
          <a:endParaRPr lang="zh-TW" altLang="en-US"/>
        </a:p>
      </dgm:t>
    </dgm:pt>
    <dgm:pt modelId="{7D7A104E-D01F-4621-AB99-E8ECDB39AE15}">
      <dgm:prSet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pPr algn="l"/>
          <a:endParaRPr lang="zh-TW" altLang="en-US" sz="600"/>
        </a:p>
      </dgm:t>
    </dgm:pt>
    <dgm:pt modelId="{F5AC21BC-418D-4D35-BA8E-4DF414B17D88}" type="parTrans" cxnId="{81BDD031-6D22-4B3A-813A-89E854B941AA}">
      <dgm:prSet/>
      <dgm:spPr/>
      <dgm:t>
        <a:bodyPr/>
        <a:lstStyle/>
        <a:p>
          <a:endParaRPr lang="zh-TW" altLang="en-US"/>
        </a:p>
      </dgm:t>
    </dgm:pt>
    <dgm:pt modelId="{225950CD-DEF0-439A-80C4-7CDB377ABB3F}" type="sibTrans" cxnId="{81BDD031-6D22-4B3A-813A-89E854B941AA}">
      <dgm:prSet/>
      <dgm:spPr/>
      <dgm:t>
        <a:bodyPr/>
        <a:lstStyle/>
        <a:p>
          <a:endParaRPr lang="zh-TW" altLang="en-US"/>
        </a:p>
      </dgm:t>
    </dgm:pt>
    <dgm:pt modelId="{D20C44AA-4210-4D84-A93E-DD1D1EBEBCF1}">
      <dgm:prSet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pPr algn="l"/>
          <a:endParaRPr lang="zh-TW" altLang="en-US" sz="600"/>
        </a:p>
      </dgm:t>
    </dgm:pt>
    <dgm:pt modelId="{9C7F38AE-2684-4EF8-832E-C87549DA4D57}" type="parTrans" cxnId="{D0F6B260-6C23-4737-B317-766BE84DAD1F}">
      <dgm:prSet/>
      <dgm:spPr/>
      <dgm:t>
        <a:bodyPr/>
        <a:lstStyle/>
        <a:p>
          <a:endParaRPr lang="zh-TW" altLang="en-US"/>
        </a:p>
      </dgm:t>
    </dgm:pt>
    <dgm:pt modelId="{D1403D13-40AD-4DB6-B167-B028A08E2D4D}" type="sibTrans" cxnId="{D0F6B260-6C23-4737-B317-766BE84DAD1F}">
      <dgm:prSet/>
      <dgm:spPr/>
      <dgm:t>
        <a:bodyPr/>
        <a:lstStyle/>
        <a:p>
          <a:endParaRPr lang="zh-TW" altLang="en-US"/>
        </a:p>
      </dgm:t>
    </dgm:pt>
    <dgm:pt modelId="{10D83F46-48E4-4019-AF0A-333A9E8B6708}">
      <dgm:prSet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pPr algn="l"/>
          <a:endParaRPr lang="zh-TW" altLang="en-US" sz="600"/>
        </a:p>
      </dgm:t>
    </dgm:pt>
    <dgm:pt modelId="{9A83AB47-879F-40F0-AC4F-E3C33E4841B4}" type="parTrans" cxnId="{2FFF4F6B-28CE-4170-8D8E-B1ACADEF230A}">
      <dgm:prSet/>
      <dgm:spPr/>
      <dgm:t>
        <a:bodyPr/>
        <a:lstStyle/>
        <a:p>
          <a:endParaRPr lang="zh-TW" altLang="en-US"/>
        </a:p>
      </dgm:t>
    </dgm:pt>
    <dgm:pt modelId="{3CBC5231-A8B0-47DB-8DE9-AF34C0062D8C}" type="sibTrans" cxnId="{2FFF4F6B-28CE-4170-8D8E-B1ACADEF230A}">
      <dgm:prSet/>
      <dgm:spPr/>
      <dgm:t>
        <a:bodyPr/>
        <a:lstStyle/>
        <a:p>
          <a:endParaRPr lang="zh-TW" altLang="en-US"/>
        </a:p>
      </dgm:t>
    </dgm:pt>
    <dgm:pt modelId="{9C6E1CD9-5494-4E76-BD2A-38A81B3F34A5}">
      <dgm:prSet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pPr algn="l"/>
          <a:endParaRPr lang="zh-TW" altLang="en-US" sz="600"/>
        </a:p>
      </dgm:t>
    </dgm:pt>
    <dgm:pt modelId="{04C9F8EA-3F9D-4093-82C1-2085BB59C303}" type="parTrans" cxnId="{F13E35C6-5731-4F7B-992F-86297CE463A3}">
      <dgm:prSet/>
      <dgm:spPr/>
      <dgm:t>
        <a:bodyPr/>
        <a:lstStyle/>
        <a:p>
          <a:endParaRPr lang="zh-TW" altLang="en-US"/>
        </a:p>
      </dgm:t>
    </dgm:pt>
    <dgm:pt modelId="{47E04D51-DBCA-4BFF-8A85-950FF574B1E4}" type="sibTrans" cxnId="{F13E35C6-5731-4F7B-992F-86297CE463A3}">
      <dgm:prSet/>
      <dgm:spPr/>
      <dgm:t>
        <a:bodyPr/>
        <a:lstStyle/>
        <a:p>
          <a:endParaRPr lang="zh-TW" altLang="en-US"/>
        </a:p>
      </dgm:t>
    </dgm:pt>
    <dgm:pt modelId="{EABBC45C-39A0-4963-ACCF-82AC746A77E1}">
      <dgm:prSet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pPr algn="l"/>
          <a:endParaRPr lang="zh-TW" altLang="en-US" sz="600"/>
        </a:p>
      </dgm:t>
    </dgm:pt>
    <dgm:pt modelId="{EBF64479-819B-4EAE-BF66-C860DB0633AA}" type="parTrans" cxnId="{1E6FBCF6-78E6-492C-8F6C-3E2187042E83}">
      <dgm:prSet/>
      <dgm:spPr/>
      <dgm:t>
        <a:bodyPr/>
        <a:lstStyle/>
        <a:p>
          <a:endParaRPr lang="zh-TW" altLang="en-US"/>
        </a:p>
      </dgm:t>
    </dgm:pt>
    <dgm:pt modelId="{1AE77F85-6B82-4946-886B-20D028760729}" type="sibTrans" cxnId="{1E6FBCF6-78E6-492C-8F6C-3E2187042E83}">
      <dgm:prSet/>
      <dgm:spPr/>
      <dgm:t>
        <a:bodyPr/>
        <a:lstStyle/>
        <a:p>
          <a:endParaRPr lang="zh-TW" altLang="en-US"/>
        </a:p>
      </dgm:t>
    </dgm:pt>
    <dgm:pt modelId="{5E2CCC51-F655-4E66-8D6B-8AAD585B34D2}">
      <dgm:prSet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pPr algn="l"/>
          <a:endParaRPr lang="zh-TW" altLang="en-US" sz="600"/>
        </a:p>
      </dgm:t>
    </dgm:pt>
    <dgm:pt modelId="{6EDF2CB8-1599-4248-9B9D-DA0D38B01F81}" type="parTrans" cxnId="{B0B2EB49-0D65-4736-A834-38CB334E1F35}">
      <dgm:prSet/>
      <dgm:spPr/>
      <dgm:t>
        <a:bodyPr/>
        <a:lstStyle/>
        <a:p>
          <a:endParaRPr lang="zh-TW" altLang="en-US"/>
        </a:p>
      </dgm:t>
    </dgm:pt>
    <dgm:pt modelId="{224925C4-70C0-4C05-8458-DE0EBA53337D}" type="sibTrans" cxnId="{B0B2EB49-0D65-4736-A834-38CB334E1F35}">
      <dgm:prSet/>
      <dgm:spPr/>
      <dgm:t>
        <a:bodyPr/>
        <a:lstStyle/>
        <a:p>
          <a:endParaRPr lang="zh-TW" altLang="en-US"/>
        </a:p>
      </dgm:t>
    </dgm:pt>
    <dgm:pt modelId="{3775362D-068C-43FD-9B65-04A7257FC3C4}">
      <dgm:prSet/>
      <dgm:spPr>
        <a:solidFill>
          <a:schemeClr val="accent5">
            <a:lumMod val="75000"/>
            <a:alpha val="50000"/>
          </a:schemeClr>
        </a:solidFill>
      </dgm:spPr>
      <dgm:t>
        <a:bodyPr/>
        <a:lstStyle/>
        <a:p>
          <a:pPr algn="l"/>
          <a:endParaRPr lang="zh-TW" altLang="en-US" sz="600"/>
        </a:p>
      </dgm:t>
    </dgm:pt>
    <dgm:pt modelId="{35400FC1-CFE3-473C-A5DE-9FC06A022308}" type="parTrans" cxnId="{E646CB6B-5991-4DAF-A898-D155BD8ACB5F}">
      <dgm:prSet/>
      <dgm:spPr/>
      <dgm:t>
        <a:bodyPr/>
        <a:lstStyle/>
        <a:p>
          <a:endParaRPr lang="zh-TW" altLang="en-US"/>
        </a:p>
      </dgm:t>
    </dgm:pt>
    <dgm:pt modelId="{030DB3D0-EC29-4252-B4CC-FEDF34E44E27}" type="sibTrans" cxnId="{E646CB6B-5991-4DAF-A898-D155BD8ACB5F}">
      <dgm:prSet/>
      <dgm:spPr/>
      <dgm:t>
        <a:bodyPr/>
        <a:lstStyle/>
        <a:p>
          <a:endParaRPr lang="zh-TW" altLang="en-US"/>
        </a:p>
      </dgm:t>
    </dgm:pt>
    <dgm:pt modelId="{DD148169-B632-46E1-9C35-3C1A6DAFE9F9}" type="pres">
      <dgm:prSet presAssocID="{F688E301-322F-4F07-AF1A-1D78B95CD70F}" presName="composite" presStyleCnt="0">
        <dgm:presLayoutVars>
          <dgm:chMax val="1"/>
          <dgm:dir/>
          <dgm:resizeHandles val="exact"/>
        </dgm:presLayoutVars>
      </dgm:prSet>
      <dgm:spPr/>
    </dgm:pt>
    <dgm:pt modelId="{DDA89339-A6B8-4E86-887E-005188EE28AF}" type="pres">
      <dgm:prSet presAssocID="{F688E301-322F-4F07-AF1A-1D78B95CD70F}" presName="radial" presStyleCnt="0">
        <dgm:presLayoutVars>
          <dgm:animLvl val="ctr"/>
        </dgm:presLayoutVars>
      </dgm:prSet>
      <dgm:spPr/>
    </dgm:pt>
    <dgm:pt modelId="{4345F521-0F36-4BF1-8FB4-13716B6335B5}" type="pres">
      <dgm:prSet presAssocID="{82EF128A-6063-4EA2-9644-E66C37BC228F}" presName="centerShape" presStyleLbl="vennNode1" presStyleIdx="0" presStyleCnt="6"/>
      <dgm:spPr/>
    </dgm:pt>
    <dgm:pt modelId="{2A2683E6-689B-4CC7-8BF4-F1CCFE8E2920}" type="pres">
      <dgm:prSet presAssocID="{9D3D2F89-7F58-415B-B43C-108CAA7CB145}" presName="node" presStyleLbl="vennNode1" presStyleIdx="1" presStyleCnt="6">
        <dgm:presLayoutVars>
          <dgm:bulletEnabled val="1"/>
        </dgm:presLayoutVars>
      </dgm:prSet>
      <dgm:spPr/>
    </dgm:pt>
    <dgm:pt modelId="{AF124BED-ACE5-45DA-862D-25F252980E04}" type="pres">
      <dgm:prSet presAssocID="{A1DD03A7-7663-42D8-B939-DBA4545DB628}" presName="node" presStyleLbl="vennNode1" presStyleIdx="2" presStyleCnt="6">
        <dgm:presLayoutVars>
          <dgm:bulletEnabled val="1"/>
        </dgm:presLayoutVars>
      </dgm:prSet>
      <dgm:spPr/>
    </dgm:pt>
    <dgm:pt modelId="{963287D7-53FE-45C4-A8D9-4E9E90AB1530}" type="pres">
      <dgm:prSet presAssocID="{D3DDB37F-61D7-423B-A0C1-483FA97A33A4}" presName="node" presStyleLbl="vennNode1" presStyleIdx="3" presStyleCnt="6">
        <dgm:presLayoutVars>
          <dgm:bulletEnabled val="1"/>
        </dgm:presLayoutVars>
      </dgm:prSet>
      <dgm:spPr/>
    </dgm:pt>
    <dgm:pt modelId="{9BA84BB2-A784-4D63-A6FC-611B0B718C01}" type="pres">
      <dgm:prSet presAssocID="{AED04DCF-FF2E-412B-813A-723B63EEDEC6}" presName="node" presStyleLbl="vennNode1" presStyleIdx="4" presStyleCnt="6">
        <dgm:presLayoutVars>
          <dgm:bulletEnabled val="1"/>
        </dgm:presLayoutVars>
      </dgm:prSet>
      <dgm:spPr/>
    </dgm:pt>
    <dgm:pt modelId="{9D146D2E-6E7C-41DE-8427-ABDD2AAA1F9E}" type="pres">
      <dgm:prSet presAssocID="{6E2A0940-4EF2-47A4-810A-F6B35DA427EA}" presName="node" presStyleLbl="vennNode1" presStyleIdx="5" presStyleCnt="6" custScaleY="97809">
        <dgm:presLayoutVars>
          <dgm:bulletEnabled val="1"/>
        </dgm:presLayoutVars>
      </dgm:prSet>
      <dgm:spPr/>
    </dgm:pt>
  </dgm:ptLst>
  <dgm:cxnLst>
    <dgm:cxn modelId="{E78DA204-DBB3-4E8E-A895-7C60185DB953}" type="presOf" srcId="{F18612B1-918E-4446-B2D5-D30C489C4D28}" destId="{9D146D2E-6E7C-41DE-8427-ABDD2AAA1F9E}" srcOrd="0" destOrd="2" presId="urn:microsoft.com/office/officeart/2005/8/layout/radial3"/>
    <dgm:cxn modelId="{F7CFF90B-BB8B-4022-B13E-2E2F0C18D4F3}" type="presOf" srcId="{F688E301-322F-4F07-AF1A-1D78B95CD70F}" destId="{DD148169-B632-46E1-9C35-3C1A6DAFE9F9}" srcOrd="0" destOrd="0" presId="urn:microsoft.com/office/officeart/2005/8/layout/radial3"/>
    <dgm:cxn modelId="{4CEAA613-38EF-4E61-ACF2-0EA30DA9C28D}" srcId="{82EF128A-6063-4EA2-9644-E66C37BC228F}" destId="{9D3D2F89-7F58-415B-B43C-108CAA7CB145}" srcOrd="0" destOrd="0" parTransId="{9B118F83-34DD-4D21-A060-E7F74E479B2F}" sibTransId="{157E798C-D3CA-436E-A27B-39578ED979DE}"/>
    <dgm:cxn modelId="{AFFD3D1A-636F-40A6-82A3-E304AB3C07FF}" srcId="{6E2A0940-4EF2-47A4-810A-F6B35DA427EA}" destId="{C52F22B1-50AA-424E-8EB2-186DA50EF191}" srcOrd="0" destOrd="0" parTransId="{9051D169-AB9B-4704-B79A-615A29E55453}" sibTransId="{4665035C-D7F9-4932-B3E1-179152E51D9C}"/>
    <dgm:cxn modelId="{81BDD031-6D22-4B3A-813A-89E854B941AA}" srcId="{6E2A0940-4EF2-47A4-810A-F6B35DA427EA}" destId="{7D7A104E-D01F-4621-AB99-E8ECDB39AE15}" srcOrd="2" destOrd="0" parTransId="{F5AC21BC-418D-4D35-BA8E-4DF414B17D88}" sibTransId="{225950CD-DEF0-439A-80C4-7CDB377ABB3F}"/>
    <dgm:cxn modelId="{D508CF34-9B2F-4B5B-929E-96D675B97D93}" srcId="{82EF128A-6063-4EA2-9644-E66C37BC228F}" destId="{6E2A0940-4EF2-47A4-810A-F6B35DA427EA}" srcOrd="4" destOrd="0" parTransId="{240B20A5-ECFD-409A-B1AC-8CB41152E260}" sibTransId="{D4FAE74F-D87F-493E-A2C9-11AD55FADB0D}"/>
    <dgm:cxn modelId="{DC14C53C-D489-42EE-AC59-B938FBCC81A7}" type="presOf" srcId="{9D3D2F89-7F58-415B-B43C-108CAA7CB145}" destId="{2A2683E6-689B-4CC7-8BF4-F1CCFE8E2920}" srcOrd="0" destOrd="0" presId="urn:microsoft.com/office/officeart/2005/8/layout/radial3"/>
    <dgm:cxn modelId="{4A232D5F-CBF0-4BD7-939D-C1ACE7D84B8D}" type="presOf" srcId="{D20C44AA-4210-4D84-A93E-DD1D1EBEBCF1}" destId="{9D146D2E-6E7C-41DE-8427-ABDD2AAA1F9E}" srcOrd="0" destOrd="4" presId="urn:microsoft.com/office/officeart/2005/8/layout/radial3"/>
    <dgm:cxn modelId="{42574B60-457E-4777-BA47-B34600767B36}" srcId="{6E2A0940-4EF2-47A4-810A-F6B35DA427EA}" destId="{F18612B1-918E-4446-B2D5-D30C489C4D28}" srcOrd="1" destOrd="0" parTransId="{54F1448A-74EF-4252-86A2-EDF12225E067}" sibTransId="{29A2918C-90B6-49AC-84B6-C55FBA4A41D0}"/>
    <dgm:cxn modelId="{D0F6B260-6C23-4737-B317-766BE84DAD1F}" srcId="{6E2A0940-4EF2-47A4-810A-F6B35DA427EA}" destId="{D20C44AA-4210-4D84-A93E-DD1D1EBEBCF1}" srcOrd="3" destOrd="0" parTransId="{9C7F38AE-2684-4EF8-832E-C87549DA4D57}" sibTransId="{D1403D13-40AD-4DB6-B167-B028A08E2D4D}"/>
    <dgm:cxn modelId="{860B4465-BC84-479C-87B9-E0490761C984}" type="presOf" srcId="{7D7A104E-D01F-4621-AB99-E8ECDB39AE15}" destId="{9D146D2E-6E7C-41DE-8427-ABDD2AAA1F9E}" srcOrd="0" destOrd="3" presId="urn:microsoft.com/office/officeart/2005/8/layout/radial3"/>
    <dgm:cxn modelId="{B01ACB45-6B40-4129-8B33-A3B664B69A2D}" srcId="{82EF128A-6063-4EA2-9644-E66C37BC228F}" destId="{A1DD03A7-7663-42D8-B939-DBA4545DB628}" srcOrd="1" destOrd="0" parTransId="{BB583B64-A70F-4BBE-B099-17C5EDBA4553}" sibTransId="{289D7661-9F42-4A90-9ABE-15AB72223D67}"/>
    <dgm:cxn modelId="{B0B2EB49-0D65-4736-A834-38CB334E1F35}" srcId="{6E2A0940-4EF2-47A4-810A-F6B35DA427EA}" destId="{5E2CCC51-F655-4E66-8D6B-8AAD585B34D2}" srcOrd="7" destOrd="0" parTransId="{6EDF2CB8-1599-4248-9B9D-DA0D38B01F81}" sibTransId="{224925C4-70C0-4C05-8458-DE0EBA53337D}"/>
    <dgm:cxn modelId="{2FFF4F6B-28CE-4170-8D8E-B1ACADEF230A}" srcId="{6E2A0940-4EF2-47A4-810A-F6B35DA427EA}" destId="{10D83F46-48E4-4019-AF0A-333A9E8B6708}" srcOrd="4" destOrd="0" parTransId="{9A83AB47-879F-40F0-AC4F-E3C33E4841B4}" sibTransId="{3CBC5231-A8B0-47DB-8DE9-AF34C0062D8C}"/>
    <dgm:cxn modelId="{E646CB6B-5991-4DAF-A898-D155BD8ACB5F}" srcId="{6E2A0940-4EF2-47A4-810A-F6B35DA427EA}" destId="{3775362D-068C-43FD-9B65-04A7257FC3C4}" srcOrd="8" destOrd="0" parTransId="{35400FC1-CFE3-473C-A5DE-9FC06A022308}" sibTransId="{030DB3D0-EC29-4252-B4CC-FEDF34E44E27}"/>
    <dgm:cxn modelId="{0C629A70-018B-4EF3-B3D5-6508F163656C}" srcId="{82EF128A-6063-4EA2-9644-E66C37BC228F}" destId="{D3DDB37F-61D7-423B-A0C1-483FA97A33A4}" srcOrd="2" destOrd="0" parTransId="{1F047F35-1B73-40F8-95F8-7D09542D1FB0}" sibTransId="{DAF3924C-B99A-41F8-9B23-E08C72B70394}"/>
    <dgm:cxn modelId="{97A4DD51-BD42-4B8C-947A-23FDE56C2F99}" type="presOf" srcId="{EABBC45C-39A0-4963-ACCF-82AC746A77E1}" destId="{9D146D2E-6E7C-41DE-8427-ABDD2AAA1F9E}" srcOrd="0" destOrd="7" presId="urn:microsoft.com/office/officeart/2005/8/layout/radial3"/>
    <dgm:cxn modelId="{15BFDB56-6994-4A94-88B4-41A9EF0C0F9F}" type="presOf" srcId="{6E2A0940-4EF2-47A4-810A-F6B35DA427EA}" destId="{9D146D2E-6E7C-41DE-8427-ABDD2AAA1F9E}" srcOrd="0" destOrd="0" presId="urn:microsoft.com/office/officeart/2005/8/layout/radial3"/>
    <dgm:cxn modelId="{F5AA8577-659A-480A-8C24-0907223E6F14}" srcId="{82EF128A-6063-4EA2-9644-E66C37BC228F}" destId="{AED04DCF-FF2E-412B-813A-723B63EEDEC6}" srcOrd="3" destOrd="0" parTransId="{EF0497CC-1CCF-4F7A-868F-7C309E8B6AAC}" sibTransId="{A442452A-9356-49B9-ABF2-5CF97F8564EB}"/>
    <dgm:cxn modelId="{E5BC9678-7AB8-43EB-A746-EF57F0FC393D}" type="presOf" srcId="{9C6E1CD9-5494-4E76-BD2A-38A81B3F34A5}" destId="{9D146D2E-6E7C-41DE-8427-ABDD2AAA1F9E}" srcOrd="0" destOrd="6" presId="urn:microsoft.com/office/officeart/2005/8/layout/radial3"/>
    <dgm:cxn modelId="{A3BE447A-AB19-4224-B1F2-D8710785CF40}" srcId="{F688E301-322F-4F07-AF1A-1D78B95CD70F}" destId="{82EF128A-6063-4EA2-9644-E66C37BC228F}" srcOrd="0" destOrd="0" parTransId="{DDB8B5D8-D278-4B6D-A9A4-E21A0B5A3F66}" sibTransId="{D7707330-D59D-4792-9E82-FC81B61E0AD8}"/>
    <dgm:cxn modelId="{2185B891-5EAF-4D10-865F-DD8437F6FC73}" type="presOf" srcId="{A1DD03A7-7663-42D8-B939-DBA4545DB628}" destId="{AF124BED-ACE5-45DA-862D-25F252980E04}" srcOrd="0" destOrd="0" presId="urn:microsoft.com/office/officeart/2005/8/layout/radial3"/>
    <dgm:cxn modelId="{A2E4C495-AF5B-4345-8BB3-0148C5B2C0E2}" type="presOf" srcId="{5E2CCC51-F655-4E66-8D6B-8AAD585B34D2}" destId="{9D146D2E-6E7C-41DE-8427-ABDD2AAA1F9E}" srcOrd="0" destOrd="8" presId="urn:microsoft.com/office/officeart/2005/8/layout/radial3"/>
    <dgm:cxn modelId="{F13E35C6-5731-4F7B-992F-86297CE463A3}" srcId="{6E2A0940-4EF2-47A4-810A-F6B35DA427EA}" destId="{9C6E1CD9-5494-4E76-BD2A-38A81B3F34A5}" srcOrd="5" destOrd="0" parTransId="{04C9F8EA-3F9D-4093-82C1-2085BB59C303}" sibTransId="{47E04D51-DBCA-4BFF-8A85-950FF574B1E4}"/>
    <dgm:cxn modelId="{C85060CB-F33D-4A71-926C-1A4E685224A4}" type="presOf" srcId="{C52F22B1-50AA-424E-8EB2-186DA50EF191}" destId="{9D146D2E-6E7C-41DE-8427-ABDD2AAA1F9E}" srcOrd="0" destOrd="1" presId="urn:microsoft.com/office/officeart/2005/8/layout/radial3"/>
    <dgm:cxn modelId="{6BE900CE-B61E-411E-BB43-451D6F206A85}" type="presOf" srcId="{10D83F46-48E4-4019-AF0A-333A9E8B6708}" destId="{9D146D2E-6E7C-41DE-8427-ABDD2AAA1F9E}" srcOrd="0" destOrd="5" presId="urn:microsoft.com/office/officeart/2005/8/layout/radial3"/>
    <dgm:cxn modelId="{364E28D8-B8DC-494A-AD6A-6173962EC00D}" type="presOf" srcId="{3775362D-068C-43FD-9B65-04A7257FC3C4}" destId="{9D146D2E-6E7C-41DE-8427-ABDD2AAA1F9E}" srcOrd="0" destOrd="9" presId="urn:microsoft.com/office/officeart/2005/8/layout/radial3"/>
    <dgm:cxn modelId="{203DFFE6-89B6-4220-A8D4-0E5200269873}" type="presOf" srcId="{82EF128A-6063-4EA2-9644-E66C37BC228F}" destId="{4345F521-0F36-4BF1-8FB4-13716B6335B5}" srcOrd="0" destOrd="0" presId="urn:microsoft.com/office/officeart/2005/8/layout/radial3"/>
    <dgm:cxn modelId="{D23F9FF1-A097-4051-AB8E-09DA690A9A8E}" type="presOf" srcId="{AED04DCF-FF2E-412B-813A-723B63EEDEC6}" destId="{9BA84BB2-A784-4D63-A6FC-611B0B718C01}" srcOrd="0" destOrd="0" presId="urn:microsoft.com/office/officeart/2005/8/layout/radial3"/>
    <dgm:cxn modelId="{1E6FBCF6-78E6-492C-8F6C-3E2187042E83}" srcId="{6E2A0940-4EF2-47A4-810A-F6B35DA427EA}" destId="{EABBC45C-39A0-4963-ACCF-82AC746A77E1}" srcOrd="6" destOrd="0" parTransId="{EBF64479-819B-4EAE-BF66-C860DB0633AA}" sibTransId="{1AE77F85-6B82-4946-886B-20D028760729}"/>
    <dgm:cxn modelId="{B97B00F9-8F33-4ECF-9975-C24667D86FB5}" type="presOf" srcId="{D3DDB37F-61D7-423B-A0C1-483FA97A33A4}" destId="{963287D7-53FE-45C4-A8D9-4E9E90AB1530}" srcOrd="0" destOrd="0" presId="urn:microsoft.com/office/officeart/2005/8/layout/radial3"/>
    <dgm:cxn modelId="{C9C25B0F-D0D1-40A3-935D-0ABCCBE03CE2}" type="presParOf" srcId="{DD148169-B632-46E1-9C35-3C1A6DAFE9F9}" destId="{DDA89339-A6B8-4E86-887E-005188EE28AF}" srcOrd="0" destOrd="0" presId="urn:microsoft.com/office/officeart/2005/8/layout/radial3"/>
    <dgm:cxn modelId="{8D2FB064-8A29-4402-92D9-010DA67090C1}" type="presParOf" srcId="{DDA89339-A6B8-4E86-887E-005188EE28AF}" destId="{4345F521-0F36-4BF1-8FB4-13716B6335B5}" srcOrd="0" destOrd="0" presId="urn:microsoft.com/office/officeart/2005/8/layout/radial3"/>
    <dgm:cxn modelId="{34DC2825-5C68-4CEE-92B4-25186C6BD147}" type="presParOf" srcId="{DDA89339-A6B8-4E86-887E-005188EE28AF}" destId="{2A2683E6-689B-4CC7-8BF4-F1CCFE8E2920}" srcOrd="1" destOrd="0" presId="urn:microsoft.com/office/officeart/2005/8/layout/radial3"/>
    <dgm:cxn modelId="{D68EEE9E-0710-460D-B3EB-47CB960ADABC}" type="presParOf" srcId="{DDA89339-A6B8-4E86-887E-005188EE28AF}" destId="{AF124BED-ACE5-45DA-862D-25F252980E04}" srcOrd="2" destOrd="0" presId="urn:microsoft.com/office/officeart/2005/8/layout/radial3"/>
    <dgm:cxn modelId="{D6BE27D1-FFAE-4923-AA1F-64723A195C1C}" type="presParOf" srcId="{DDA89339-A6B8-4E86-887E-005188EE28AF}" destId="{963287D7-53FE-45C4-A8D9-4E9E90AB1530}" srcOrd="3" destOrd="0" presId="urn:microsoft.com/office/officeart/2005/8/layout/radial3"/>
    <dgm:cxn modelId="{15321BF3-77E9-48FE-9A42-00C919F37943}" type="presParOf" srcId="{DDA89339-A6B8-4E86-887E-005188EE28AF}" destId="{9BA84BB2-A784-4D63-A6FC-611B0B718C01}" srcOrd="4" destOrd="0" presId="urn:microsoft.com/office/officeart/2005/8/layout/radial3"/>
    <dgm:cxn modelId="{CDF47A28-B1AE-4D52-A2FA-0AC5271DDFEA}" type="presParOf" srcId="{DDA89339-A6B8-4E86-887E-005188EE28AF}" destId="{9D146D2E-6E7C-41DE-8427-ABDD2AAA1F9E}" srcOrd="5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92551F-EEA5-4547-968F-E4E2B5343823}" type="doc">
      <dgm:prSet loTypeId="urn:microsoft.com/office/officeart/2005/8/layout/cycle8" loCatId="cycle" qsTypeId="urn:microsoft.com/office/officeart/2005/8/quickstyle/simple1" qsCatId="simple" csTypeId="urn:microsoft.com/office/officeart/2005/8/colors/colorful1" csCatId="colorful" phldr="1"/>
      <dgm:spPr/>
    </dgm:pt>
    <dgm:pt modelId="{AD3A88B8-74CD-49E4-B72D-9106BA93325A}">
      <dgm:prSet phldrT="[文字]"/>
      <dgm:spPr/>
      <dgm:t>
        <a:bodyPr/>
        <a:lstStyle/>
        <a:p>
          <a:r>
            <a:rPr lang="zh-TW" altLang="en-US" dirty="0"/>
            <a:t>家庭因素</a:t>
          </a:r>
        </a:p>
      </dgm:t>
    </dgm:pt>
    <dgm:pt modelId="{509D9735-9947-4E53-97DD-A2CB129014E5}" type="parTrans" cxnId="{AB571A8A-C6F9-43CC-92FF-B6C9504404D0}">
      <dgm:prSet/>
      <dgm:spPr/>
      <dgm:t>
        <a:bodyPr/>
        <a:lstStyle/>
        <a:p>
          <a:endParaRPr lang="zh-TW" altLang="en-US"/>
        </a:p>
      </dgm:t>
    </dgm:pt>
    <dgm:pt modelId="{9EEBAF5C-C548-46A6-A2F5-E3285F38D413}" type="sibTrans" cxnId="{AB571A8A-C6F9-43CC-92FF-B6C9504404D0}">
      <dgm:prSet/>
      <dgm:spPr/>
      <dgm:t>
        <a:bodyPr/>
        <a:lstStyle/>
        <a:p>
          <a:endParaRPr lang="zh-TW" altLang="en-US"/>
        </a:p>
      </dgm:t>
    </dgm:pt>
    <dgm:pt modelId="{F1AF8F22-1B75-46EC-B074-13E90C689A04}">
      <dgm:prSet phldrT="[文字]"/>
      <dgm:spPr/>
      <dgm:t>
        <a:bodyPr/>
        <a:lstStyle/>
        <a:p>
          <a:r>
            <a:rPr lang="zh-TW" altLang="en-US" dirty="0"/>
            <a:t>學校因素</a:t>
          </a:r>
        </a:p>
      </dgm:t>
    </dgm:pt>
    <dgm:pt modelId="{65BEB71A-8ADC-4A9E-A0B6-4BC121F3787D}" type="parTrans" cxnId="{0026292D-5405-4E57-A124-48AE90C4DB84}">
      <dgm:prSet/>
      <dgm:spPr/>
      <dgm:t>
        <a:bodyPr/>
        <a:lstStyle/>
        <a:p>
          <a:endParaRPr lang="zh-TW" altLang="en-US"/>
        </a:p>
      </dgm:t>
    </dgm:pt>
    <dgm:pt modelId="{2410FAE5-4D73-4C13-B860-F5EB2F741423}" type="sibTrans" cxnId="{0026292D-5405-4E57-A124-48AE90C4DB84}">
      <dgm:prSet/>
      <dgm:spPr/>
      <dgm:t>
        <a:bodyPr/>
        <a:lstStyle/>
        <a:p>
          <a:endParaRPr lang="zh-TW" altLang="en-US"/>
        </a:p>
      </dgm:t>
    </dgm:pt>
    <dgm:pt modelId="{82048459-CFB0-49E3-9A22-A7464CCCF8BB}">
      <dgm:prSet phldrT="[文字]"/>
      <dgm:spPr/>
      <dgm:t>
        <a:bodyPr/>
        <a:lstStyle/>
        <a:p>
          <a:r>
            <a:rPr lang="zh-TW" altLang="en-US" dirty="0"/>
            <a:t>生物因素</a:t>
          </a:r>
        </a:p>
      </dgm:t>
    </dgm:pt>
    <dgm:pt modelId="{B1335BEB-1FD5-4666-8552-674D0BE6D8ED}" type="parTrans" cxnId="{044BFE07-DEA9-4C96-8EEB-D3C4F41BD59D}">
      <dgm:prSet/>
      <dgm:spPr/>
      <dgm:t>
        <a:bodyPr/>
        <a:lstStyle/>
        <a:p>
          <a:endParaRPr lang="zh-TW" altLang="en-US"/>
        </a:p>
      </dgm:t>
    </dgm:pt>
    <dgm:pt modelId="{27DE0A4A-34F6-47FE-AE32-5EF19C0670F7}" type="sibTrans" cxnId="{044BFE07-DEA9-4C96-8EEB-D3C4F41BD59D}">
      <dgm:prSet/>
      <dgm:spPr/>
      <dgm:t>
        <a:bodyPr/>
        <a:lstStyle/>
        <a:p>
          <a:endParaRPr lang="zh-TW" altLang="en-US"/>
        </a:p>
      </dgm:t>
    </dgm:pt>
    <dgm:pt modelId="{319A1F1E-30EE-4DB0-8619-FC4B6D309BB2}">
      <dgm:prSet/>
      <dgm:spPr/>
      <dgm:t>
        <a:bodyPr/>
        <a:lstStyle/>
        <a:p>
          <a:r>
            <a:rPr lang="zh-TW" altLang="en-US" dirty="0"/>
            <a:t>文化因素</a:t>
          </a:r>
        </a:p>
      </dgm:t>
    </dgm:pt>
    <dgm:pt modelId="{47037713-7B7B-4A79-9E7C-ADBA2281C762}" type="parTrans" cxnId="{05F50E62-EE35-43F2-8547-1AABF93D2DCC}">
      <dgm:prSet/>
      <dgm:spPr/>
      <dgm:t>
        <a:bodyPr/>
        <a:lstStyle/>
        <a:p>
          <a:endParaRPr lang="zh-TW" altLang="en-US"/>
        </a:p>
      </dgm:t>
    </dgm:pt>
    <dgm:pt modelId="{0AE9446E-1DCB-4D18-88F2-DC8BA5CC5F63}" type="sibTrans" cxnId="{05F50E62-EE35-43F2-8547-1AABF93D2DCC}">
      <dgm:prSet/>
      <dgm:spPr/>
      <dgm:t>
        <a:bodyPr/>
        <a:lstStyle/>
        <a:p>
          <a:endParaRPr lang="zh-TW" altLang="en-US"/>
        </a:p>
      </dgm:t>
    </dgm:pt>
    <dgm:pt modelId="{55AA9BDA-3902-46FB-B523-5B13A0118A53}" type="pres">
      <dgm:prSet presAssocID="{2492551F-EEA5-4547-968F-E4E2B5343823}" presName="compositeShape" presStyleCnt="0">
        <dgm:presLayoutVars>
          <dgm:chMax val="7"/>
          <dgm:dir/>
          <dgm:resizeHandles val="exact"/>
        </dgm:presLayoutVars>
      </dgm:prSet>
      <dgm:spPr/>
    </dgm:pt>
    <dgm:pt modelId="{2743D197-1294-43FA-8E56-8BE793F0E81F}" type="pres">
      <dgm:prSet presAssocID="{2492551F-EEA5-4547-968F-E4E2B5343823}" presName="wedge1" presStyleLbl="node1" presStyleIdx="0" presStyleCnt="4" custScaleX="104844" custScaleY="103129"/>
      <dgm:spPr/>
    </dgm:pt>
    <dgm:pt modelId="{1BDDF1C0-60DA-4E8A-A5E1-A4E3AB3F9C1E}" type="pres">
      <dgm:prSet presAssocID="{2492551F-EEA5-4547-968F-E4E2B5343823}" presName="dummy1a" presStyleCnt="0"/>
      <dgm:spPr/>
    </dgm:pt>
    <dgm:pt modelId="{93466F2C-5F0E-4548-8552-8AB542DC55EB}" type="pres">
      <dgm:prSet presAssocID="{2492551F-EEA5-4547-968F-E4E2B5343823}" presName="dummy1b" presStyleCnt="0"/>
      <dgm:spPr/>
    </dgm:pt>
    <dgm:pt modelId="{3A538D60-7BFE-459A-9DFC-6D406D538B73}" type="pres">
      <dgm:prSet presAssocID="{2492551F-EEA5-4547-968F-E4E2B5343823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260E521-FF6B-4D20-AF6F-1D81EE18A073}" type="pres">
      <dgm:prSet presAssocID="{2492551F-EEA5-4547-968F-E4E2B5343823}" presName="wedge2" presStyleLbl="node1" presStyleIdx="1" presStyleCnt="4"/>
      <dgm:spPr/>
    </dgm:pt>
    <dgm:pt modelId="{D98B4A11-1C0D-4440-A4EF-55145CD37472}" type="pres">
      <dgm:prSet presAssocID="{2492551F-EEA5-4547-968F-E4E2B5343823}" presName="dummy2a" presStyleCnt="0"/>
      <dgm:spPr/>
    </dgm:pt>
    <dgm:pt modelId="{0B363CFF-6DCA-4F0A-9D8E-84F94D240FE7}" type="pres">
      <dgm:prSet presAssocID="{2492551F-EEA5-4547-968F-E4E2B5343823}" presName="dummy2b" presStyleCnt="0"/>
      <dgm:spPr/>
    </dgm:pt>
    <dgm:pt modelId="{94C263E1-63AA-4C7D-894A-167892212B62}" type="pres">
      <dgm:prSet presAssocID="{2492551F-EEA5-4547-968F-E4E2B5343823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6B4C2D83-F6DC-4B26-95BD-6D17322AB501}" type="pres">
      <dgm:prSet presAssocID="{2492551F-EEA5-4547-968F-E4E2B5343823}" presName="wedge3" presStyleLbl="node1" presStyleIdx="2" presStyleCnt="4"/>
      <dgm:spPr/>
    </dgm:pt>
    <dgm:pt modelId="{C235F563-D381-4344-931B-A74F7B7A53A1}" type="pres">
      <dgm:prSet presAssocID="{2492551F-EEA5-4547-968F-E4E2B5343823}" presName="dummy3a" presStyleCnt="0"/>
      <dgm:spPr/>
    </dgm:pt>
    <dgm:pt modelId="{3F79D874-F064-4CE3-9235-48363244FF54}" type="pres">
      <dgm:prSet presAssocID="{2492551F-EEA5-4547-968F-E4E2B5343823}" presName="dummy3b" presStyleCnt="0"/>
      <dgm:spPr/>
    </dgm:pt>
    <dgm:pt modelId="{82EA49B1-A746-42F0-8E1D-D38821147995}" type="pres">
      <dgm:prSet presAssocID="{2492551F-EEA5-4547-968F-E4E2B5343823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6259896A-23D5-431A-AEFA-2D38D7A81CF0}" type="pres">
      <dgm:prSet presAssocID="{2492551F-EEA5-4547-968F-E4E2B5343823}" presName="wedge4" presStyleLbl="node1" presStyleIdx="3" presStyleCnt="4"/>
      <dgm:spPr/>
    </dgm:pt>
    <dgm:pt modelId="{B4D72AAE-1186-4A06-B5E6-E0DC33531AE1}" type="pres">
      <dgm:prSet presAssocID="{2492551F-EEA5-4547-968F-E4E2B5343823}" presName="dummy4a" presStyleCnt="0"/>
      <dgm:spPr/>
    </dgm:pt>
    <dgm:pt modelId="{C3917247-F16C-48E7-BAC8-81BB161CAED9}" type="pres">
      <dgm:prSet presAssocID="{2492551F-EEA5-4547-968F-E4E2B5343823}" presName="dummy4b" presStyleCnt="0"/>
      <dgm:spPr/>
    </dgm:pt>
    <dgm:pt modelId="{4D037A0E-C745-472F-A571-7E5D0F485DA2}" type="pres">
      <dgm:prSet presAssocID="{2492551F-EEA5-4547-968F-E4E2B5343823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90FF314-B8DB-444F-9446-CF060DE74D90}" type="pres">
      <dgm:prSet presAssocID="{9EEBAF5C-C548-46A6-A2F5-E3285F38D413}" presName="arrowWedge1" presStyleLbl="fgSibTrans2D1" presStyleIdx="0" presStyleCnt="4" custLinFactNeighborX="-76" custLinFactNeighborY="1328"/>
      <dgm:spPr/>
    </dgm:pt>
    <dgm:pt modelId="{4728432C-AA55-4510-8A54-B25FC0468EBE}" type="pres">
      <dgm:prSet presAssocID="{2410FAE5-4D73-4C13-B860-F5EB2F741423}" presName="arrowWedge2" presStyleLbl="fgSibTrans2D1" presStyleIdx="1" presStyleCnt="4"/>
      <dgm:spPr/>
    </dgm:pt>
    <dgm:pt modelId="{13AD5B29-09C2-429C-8B45-155DCB287032}" type="pres">
      <dgm:prSet presAssocID="{0AE9446E-1DCB-4D18-88F2-DC8BA5CC5F63}" presName="arrowWedge3" presStyleLbl="fgSibTrans2D1" presStyleIdx="2" presStyleCnt="4"/>
      <dgm:spPr/>
    </dgm:pt>
    <dgm:pt modelId="{506A5483-81FB-4A7D-A22B-ECC03017AEA2}" type="pres">
      <dgm:prSet presAssocID="{27DE0A4A-34F6-47FE-AE32-5EF19C0670F7}" presName="arrowWedge4" presStyleLbl="fgSibTrans2D1" presStyleIdx="3" presStyleCnt="4"/>
      <dgm:spPr/>
    </dgm:pt>
  </dgm:ptLst>
  <dgm:cxnLst>
    <dgm:cxn modelId="{044BFE07-DEA9-4C96-8EEB-D3C4F41BD59D}" srcId="{2492551F-EEA5-4547-968F-E4E2B5343823}" destId="{82048459-CFB0-49E3-9A22-A7464CCCF8BB}" srcOrd="3" destOrd="0" parTransId="{B1335BEB-1FD5-4666-8552-674D0BE6D8ED}" sibTransId="{27DE0A4A-34F6-47FE-AE32-5EF19C0670F7}"/>
    <dgm:cxn modelId="{0026292D-5405-4E57-A124-48AE90C4DB84}" srcId="{2492551F-EEA5-4547-968F-E4E2B5343823}" destId="{F1AF8F22-1B75-46EC-B074-13E90C689A04}" srcOrd="1" destOrd="0" parTransId="{65BEB71A-8ADC-4A9E-A0B6-4BC121F3787D}" sibTransId="{2410FAE5-4D73-4C13-B860-F5EB2F741423}"/>
    <dgm:cxn modelId="{36B55935-4E39-48DA-BE69-937C10C712C2}" type="presOf" srcId="{F1AF8F22-1B75-46EC-B074-13E90C689A04}" destId="{94C263E1-63AA-4C7D-894A-167892212B62}" srcOrd="1" destOrd="0" presId="urn:microsoft.com/office/officeart/2005/8/layout/cycle8"/>
    <dgm:cxn modelId="{05F50E62-EE35-43F2-8547-1AABF93D2DCC}" srcId="{2492551F-EEA5-4547-968F-E4E2B5343823}" destId="{319A1F1E-30EE-4DB0-8619-FC4B6D309BB2}" srcOrd="2" destOrd="0" parTransId="{47037713-7B7B-4A79-9E7C-ADBA2281C762}" sibTransId="{0AE9446E-1DCB-4D18-88F2-DC8BA5CC5F63}"/>
    <dgm:cxn modelId="{A40D7965-F051-4086-9A4C-52F005378D39}" type="presOf" srcId="{82048459-CFB0-49E3-9A22-A7464CCCF8BB}" destId="{4D037A0E-C745-472F-A571-7E5D0F485DA2}" srcOrd="1" destOrd="0" presId="urn:microsoft.com/office/officeart/2005/8/layout/cycle8"/>
    <dgm:cxn modelId="{0079554D-9663-4678-BC26-1DC74EB71668}" type="presOf" srcId="{82048459-CFB0-49E3-9A22-A7464CCCF8BB}" destId="{6259896A-23D5-431A-AEFA-2D38D7A81CF0}" srcOrd="0" destOrd="0" presId="urn:microsoft.com/office/officeart/2005/8/layout/cycle8"/>
    <dgm:cxn modelId="{C9CB4D54-E5A2-429B-B906-27317EA438CD}" type="presOf" srcId="{AD3A88B8-74CD-49E4-B72D-9106BA93325A}" destId="{3A538D60-7BFE-459A-9DFC-6D406D538B73}" srcOrd="1" destOrd="0" presId="urn:microsoft.com/office/officeart/2005/8/layout/cycle8"/>
    <dgm:cxn modelId="{9A8A377F-7D38-4D65-8F0F-1D478C7107BF}" type="presOf" srcId="{319A1F1E-30EE-4DB0-8619-FC4B6D309BB2}" destId="{82EA49B1-A746-42F0-8E1D-D38821147995}" srcOrd="1" destOrd="0" presId="urn:microsoft.com/office/officeart/2005/8/layout/cycle8"/>
    <dgm:cxn modelId="{AB571A8A-C6F9-43CC-92FF-B6C9504404D0}" srcId="{2492551F-EEA5-4547-968F-E4E2B5343823}" destId="{AD3A88B8-74CD-49E4-B72D-9106BA93325A}" srcOrd="0" destOrd="0" parTransId="{509D9735-9947-4E53-97DD-A2CB129014E5}" sibTransId="{9EEBAF5C-C548-46A6-A2F5-E3285F38D413}"/>
    <dgm:cxn modelId="{57A4AD91-A2B6-4B95-A14C-4E0120D7998F}" type="presOf" srcId="{F1AF8F22-1B75-46EC-B074-13E90C689A04}" destId="{D260E521-FF6B-4D20-AF6F-1D81EE18A073}" srcOrd="0" destOrd="0" presId="urn:microsoft.com/office/officeart/2005/8/layout/cycle8"/>
    <dgm:cxn modelId="{44CA8FBB-B08D-4787-AAAF-0D28ED798D85}" type="presOf" srcId="{2492551F-EEA5-4547-968F-E4E2B5343823}" destId="{55AA9BDA-3902-46FB-B523-5B13A0118A53}" srcOrd="0" destOrd="0" presId="urn:microsoft.com/office/officeart/2005/8/layout/cycle8"/>
    <dgm:cxn modelId="{335712D6-F031-4CA2-8FF1-AFA8D296D9F2}" type="presOf" srcId="{AD3A88B8-74CD-49E4-B72D-9106BA93325A}" destId="{2743D197-1294-43FA-8E56-8BE793F0E81F}" srcOrd="0" destOrd="0" presId="urn:microsoft.com/office/officeart/2005/8/layout/cycle8"/>
    <dgm:cxn modelId="{646F6AEA-DCAA-4587-90F1-9D658C2710D3}" type="presOf" srcId="{319A1F1E-30EE-4DB0-8619-FC4B6D309BB2}" destId="{6B4C2D83-F6DC-4B26-95BD-6D17322AB501}" srcOrd="0" destOrd="0" presId="urn:microsoft.com/office/officeart/2005/8/layout/cycle8"/>
    <dgm:cxn modelId="{332842C1-604C-4441-8544-CC5503DB4410}" type="presParOf" srcId="{55AA9BDA-3902-46FB-B523-5B13A0118A53}" destId="{2743D197-1294-43FA-8E56-8BE793F0E81F}" srcOrd="0" destOrd="0" presId="urn:microsoft.com/office/officeart/2005/8/layout/cycle8"/>
    <dgm:cxn modelId="{0D801B09-7CDC-443B-A567-2A46574D702E}" type="presParOf" srcId="{55AA9BDA-3902-46FB-B523-5B13A0118A53}" destId="{1BDDF1C0-60DA-4E8A-A5E1-A4E3AB3F9C1E}" srcOrd="1" destOrd="0" presId="urn:microsoft.com/office/officeart/2005/8/layout/cycle8"/>
    <dgm:cxn modelId="{5E63A53A-7FA4-49A5-A0E9-20A135DC490A}" type="presParOf" srcId="{55AA9BDA-3902-46FB-B523-5B13A0118A53}" destId="{93466F2C-5F0E-4548-8552-8AB542DC55EB}" srcOrd="2" destOrd="0" presId="urn:microsoft.com/office/officeart/2005/8/layout/cycle8"/>
    <dgm:cxn modelId="{5AB0E106-9121-4481-9E7A-1FBFCCEDE27C}" type="presParOf" srcId="{55AA9BDA-3902-46FB-B523-5B13A0118A53}" destId="{3A538D60-7BFE-459A-9DFC-6D406D538B73}" srcOrd="3" destOrd="0" presId="urn:microsoft.com/office/officeart/2005/8/layout/cycle8"/>
    <dgm:cxn modelId="{A0185364-48A2-46F9-A0C3-CE628E73227A}" type="presParOf" srcId="{55AA9BDA-3902-46FB-B523-5B13A0118A53}" destId="{D260E521-FF6B-4D20-AF6F-1D81EE18A073}" srcOrd="4" destOrd="0" presId="urn:microsoft.com/office/officeart/2005/8/layout/cycle8"/>
    <dgm:cxn modelId="{09343F3D-D2C7-445D-85CE-FF8C3EE21AC2}" type="presParOf" srcId="{55AA9BDA-3902-46FB-B523-5B13A0118A53}" destId="{D98B4A11-1C0D-4440-A4EF-55145CD37472}" srcOrd="5" destOrd="0" presId="urn:microsoft.com/office/officeart/2005/8/layout/cycle8"/>
    <dgm:cxn modelId="{1FF2EC71-7AFF-4D74-8E07-415379B958A2}" type="presParOf" srcId="{55AA9BDA-3902-46FB-B523-5B13A0118A53}" destId="{0B363CFF-6DCA-4F0A-9D8E-84F94D240FE7}" srcOrd="6" destOrd="0" presId="urn:microsoft.com/office/officeart/2005/8/layout/cycle8"/>
    <dgm:cxn modelId="{20C54E9A-77F3-4F5B-813B-6C215CFB0451}" type="presParOf" srcId="{55AA9BDA-3902-46FB-B523-5B13A0118A53}" destId="{94C263E1-63AA-4C7D-894A-167892212B62}" srcOrd="7" destOrd="0" presId="urn:microsoft.com/office/officeart/2005/8/layout/cycle8"/>
    <dgm:cxn modelId="{4CA55DC3-AE87-4B90-81C0-D246DFB75F37}" type="presParOf" srcId="{55AA9BDA-3902-46FB-B523-5B13A0118A53}" destId="{6B4C2D83-F6DC-4B26-95BD-6D17322AB501}" srcOrd="8" destOrd="0" presId="urn:microsoft.com/office/officeart/2005/8/layout/cycle8"/>
    <dgm:cxn modelId="{C9A480B8-B609-404C-AC3C-71B1A47DF057}" type="presParOf" srcId="{55AA9BDA-3902-46FB-B523-5B13A0118A53}" destId="{C235F563-D381-4344-931B-A74F7B7A53A1}" srcOrd="9" destOrd="0" presId="urn:microsoft.com/office/officeart/2005/8/layout/cycle8"/>
    <dgm:cxn modelId="{33B8699E-F945-4CFE-89F7-8083CE5FE492}" type="presParOf" srcId="{55AA9BDA-3902-46FB-B523-5B13A0118A53}" destId="{3F79D874-F064-4CE3-9235-48363244FF54}" srcOrd="10" destOrd="0" presId="urn:microsoft.com/office/officeart/2005/8/layout/cycle8"/>
    <dgm:cxn modelId="{7F0FC8C4-915D-4961-AC52-D56F5BDF078E}" type="presParOf" srcId="{55AA9BDA-3902-46FB-B523-5B13A0118A53}" destId="{82EA49B1-A746-42F0-8E1D-D38821147995}" srcOrd="11" destOrd="0" presId="urn:microsoft.com/office/officeart/2005/8/layout/cycle8"/>
    <dgm:cxn modelId="{E633B0DB-0E6F-42FE-99E8-F1FE57EF3785}" type="presParOf" srcId="{55AA9BDA-3902-46FB-B523-5B13A0118A53}" destId="{6259896A-23D5-431A-AEFA-2D38D7A81CF0}" srcOrd="12" destOrd="0" presId="urn:microsoft.com/office/officeart/2005/8/layout/cycle8"/>
    <dgm:cxn modelId="{B2719CB3-75F7-4F2C-B187-DB6DE058FBD2}" type="presParOf" srcId="{55AA9BDA-3902-46FB-B523-5B13A0118A53}" destId="{B4D72AAE-1186-4A06-B5E6-E0DC33531AE1}" srcOrd="13" destOrd="0" presId="urn:microsoft.com/office/officeart/2005/8/layout/cycle8"/>
    <dgm:cxn modelId="{50F8EA27-C1BF-42FA-BA56-0A399AAC1A14}" type="presParOf" srcId="{55AA9BDA-3902-46FB-B523-5B13A0118A53}" destId="{C3917247-F16C-48E7-BAC8-81BB161CAED9}" srcOrd="14" destOrd="0" presId="urn:microsoft.com/office/officeart/2005/8/layout/cycle8"/>
    <dgm:cxn modelId="{AB1F2578-4C54-4098-A0C5-D2237705D488}" type="presParOf" srcId="{55AA9BDA-3902-46FB-B523-5B13A0118A53}" destId="{4D037A0E-C745-472F-A571-7E5D0F485DA2}" srcOrd="15" destOrd="0" presId="urn:microsoft.com/office/officeart/2005/8/layout/cycle8"/>
    <dgm:cxn modelId="{5686937E-9368-416B-9A79-994500CAD78C}" type="presParOf" srcId="{55AA9BDA-3902-46FB-B523-5B13A0118A53}" destId="{090FF314-B8DB-444F-9446-CF060DE74D90}" srcOrd="16" destOrd="0" presId="urn:microsoft.com/office/officeart/2005/8/layout/cycle8"/>
    <dgm:cxn modelId="{D249EA58-06D6-4FE6-A5B3-50DE4B747428}" type="presParOf" srcId="{55AA9BDA-3902-46FB-B523-5B13A0118A53}" destId="{4728432C-AA55-4510-8A54-B25FC0468EBE}" srcOrd="17" destOrd="0" presId="urn:microsoft.com/office/officeart/2005/8/layout/cycle8"/>
    <dgm:cxn modelId="{892B5EA4-A4C7-4A12-8FB3-CB3D29B5F419}" type="presParOf" srcId="{55AA9BDA-3902-46FB-B523-5B13A0118A53}" destId="{13AD5B29-09C2-429C-8B45-155DCB287032}" srcOrd="18" destOrd="0" presId="urn:microsoft.com/office/officeart/2005/8/layout/cycle8"/>
    <dgm:cxn modelId="{9046B35C-FE8A-40D3-93EB-E8C2D06EE140}" type="presParOf" srcId="{55AA9BDA-3902-46FB-B523-5B13A0118A53}" destId="{506A5483-81FB-4A7D-A22B-ECC03017AEA2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BA67B21-B188-4876-AC86-B217B28DE59E}" type="doc">
      <dgm:prSet loTypeId="urn:microsoft.com/office/officeart/2008/layout/AlternatingPictureBlocks" loCatId="list" qsTypeId="urn:microsoft.com/office/officeart/2005/8/quickstyle/simple3" qsCatId="simple" csTypeId="urn:microsoft.com/office/officeart/2005/8/colors/colorful1" csCatId="colorful" phldr="1"/>
      <dgm:spPr/>
    </dgm:pt>
    <dgm:pt modelId="{A6398C19-ACE8-4D90-8CC1-73039A17A4D6}">
      <dgm:prSet phldrT="[文字]" custT="1"/>
      <dgm:spPr/>
      <dgm:t>
        <a:bodyPr/>
        <a:lstStyle/>
        <a:p>
          <a:r>
            <a:rPr lang="zh-TW" altLang="en-US" sz="2800" dirty="0"/>
            <a:t>心態調整</a:t>
          </a:r>
        </a:p>
      </dgm:t>
    </dgm:pt>
    <dgm:pt modelId="{F1E5F0D1-2CAC-4445-9871-F38605DF6FEB}" type="parTrans" cxnId="{D37ED67F-383A-4293-9003-F65C541C7A90}">
      <dgm:prSet/>
      <dgm:spPr/>
      <dgm:t>
        <a:bodyPr/>
        <a:lstStyle/>
        <a:p>
          <a:endParaRPr lang="zh-TW" altLang="en-US"/>
        </a:p>
      </dgm:t>
    </dgm:pt>
    <dgm:pt modelId="{33CBBFAE-1916-49DE-B2B2-B68D3C90A850}" type="sibTrans" cxnId="{D37ED67F-383A-4293-9003-F65C541C7A90}">
      <dgm:prSet/>
      <dgm:spPr/>
      <dgm:t>
        <a:bodyPr/>
        <a:lstStyle/>
        <a:p>
          <a:endParaRPr lang="zh-TW" altLang="en-US"/>
        </a:p>
      </dgm:t>
    </dgm:pt>
    <dgm:pt modelId="{3EEBA1F7-DB59-43A5-85CC-B71967BE6765}">
      <dgm:prSet phldrT="[文字]" custT="1"/>
      <dgm:spPr/>
      <dgm:t>
        <a:bodyPr/>
        <a:lstStyle/>
        <a:p>
          <a:r>
            <a:rPr lang="zh-TW" altLang="en-US" sz="2800" dirty="0"/>
            <a:t>教玩具調整</a:t>
          </a:r>
        </a:p>
      </dgm:t>
    </dgm:pt>
    <dgm:pt modelId="{796C8170-D257-4CBB-93F5-443E9C553D51}" type="parTrans" cxnId="{B948BDA5-46F0-48B3-B26A-7A17C3FBA936}">
      <dgm:prSet/>
      <dgm:spPr/>
      <dgm:t>
        <a:bodyPr/>
        <a:lstStyle/>
        <a:p>
          <a:endParaRPr lang="zh-TW" altLang="en-US"/>
        </a:p>
      </dgm:t>
    </dgm:pt>
    <dgm:pt modelId="{550BA0A7-363D-4720-8DB5-847DB7E3B68C}" type="sibTrans" cxnId="{B948BDA5-46F0-48B3-B26A-7A17C3FBA936}">
      <dgm:prSet/>
      <dgm:spPr/>
      <dgm:t>
        <a:bodyPr/>
        <a:lstStyle/>
        <a:p>
          <a:endParaRPr lang="zh-TW" altLang="en-US"/>
        </a:p>
      </dgm:t>
    </dgm:pt>
    <dgm:pt modelId="{90F5005E-3F83-4943-AD82-608002089403}">
      <dgm:prSet phldrT="[文字]" custT="1"/>
      <dgm:spPr/>
      <dgm:t>
        <a:bodyPr/>
        <a:lstStyle/>
        <a:p>
          <a:r>
            <a:rPr lang="zh-TW" altLang="en-US" sz="2800" dirty="0"/>
            <a:t>教學活動調整</a:t>
          </a:r>
        </a:p>
      </dgm:t>
    </dgm:pt>
    <dgm:pt modelId="{73F6B8C8-FD91-450F-8498-C4CC69696B5E}" type="parTrans" cxnId="{92A87283-E20F-4224-8FD2-C0D11603DBFB}">
      <dgm:prSet/>
      <dgm:spPr/>
      <dgm:t>
        <a:bodyPr/>
        <a:lstStyle/>
        <a:p>
          <a:endParaRPr lang="zh-TW" altLang="en-US"/>
        </a:p>
      </dgm:t>
    </dgm:pt>
    <dgm:pt modelId="{9BA4AA1D-5D7E-4D66-9D84-BEB6060902FA}" type="sibTrans" cxnId="{92A87283-E20F-4224-8FD2-C0D11603DBFB}">
      <dgm:prSet/>
      <dgm:spPr/>
      <dgm:t>
        <a:bodyPr/>
        <a:lstStyle/>
        <a:p>
          <a:endParaRPr lang="zh-TW" altLang="en-US"/>
        </a:p>
      </dgm:t>
    </dgm:pt>
    <dgm:pt modelId="{BD908664-5F5F-4E2C-97D6-E465583F058C}">
      <dgm:prSet custT="1"/>
      <dgm:spPr/>
      <dgm:t>
        <a:bodyPr/>
        <a:lstStyle/>
        <a:p>
          <a:r>
            <a:rPr lang="zh-TW" altLang="en-US" sz="2800" dirty="0"/>
            <a:t>建立常規</a:t>
          </a:r>
        </a:p>
      </dgm:t>
    </dgm:pt>
    <dgm:pt modelId="{D70399BF-A89B-4973-9A66-F36214CB9EF4}" type="parTrans" cxnId="{15F9B478-B270-416B-9CD6-BF47AA9BB74D}">
      <dgm:prSet/>
      <dgm:spPr/>
      <dgm:t>
        <a:bodyPr/>
        <a:lstStyle/>
        <a:p>
          <a:endParaRPr lang="zh-TW" altLang="en-US"/>
        </a:p>
      </dgm:t>
    </dgm:pt>
    <dgm:pt modelId="{E3D82592-3B85-426A-8D13-523B1D572117}" type="sibTrans" cxnId="{15F9B478-B270-416B-9CD6-BF47AA9BB74D}">
      <dgm:prSet/>
      <dgm:spPr/>
      <dgm:t>
        <a:bodyPr/>
        <a:lstStyle/>
        <a:p>
          <a:endParaRPr lang="zh-TW" altLang="en-US"/>
        </a:p>
      </dgm:t>
    </dgm:pt>
    <dgm:pt modelId="{DFCC3871-92FB-4247-B87A-8F0643CBA4DD}">
      <dgm:prSet custT="1"/>
      <dgm:spPr/>
      <dgm:t>
        <a:bodyPr/>
        <a:lstStyle/>
        <a:p>
          <a:r>
            <a:rPr lang="zh-TW" altLang="en-US" sz="2800" dirty="0"/>
            <a:t>良好班級氛圍</a:t>
          </a:r>
        </a:p>
      </dgm:t>
    </dgm:pt>
    <dgm:pt modelId="{8C6AB209-097E-4CD9-BC44-F52903BA2795}" type="parTrans" cxnId="{37C3967F-4EB9-419E-A75D-AED53F31304C}">
      <dgm:prSet/>
      <dgm:spPr/>
      <dgm:t>
        <a:bodyPr/>
        <a:lstStyle/>
        <a:p>
          <a:endParaRPr lang="zh-TW" altLang="en-US"/>
        </a:p>
      </dgm:t>
    </dgm:pt>
    <dgm:pt modelId="{11340641-A2C9-45E3-9CEF-CA8C65461CB4}" type="sibTrans" cxnId="{37C3967F-4EB9-419E-A75D-AED53F31304C}">
      <dgm:prSet/>
      <dgm:spPr/>
      <dgm:t>
        <a:bodyPr/>
        <a:lstStyle/>
        <a:p>
          <a:endParaRPr lang="zh-TW" altLang="en-US"/>
        </a:p>
      </dgm:t>
    </dgm:pt>
    <dgm:pt modelId="{1C6C80FB-19CE-48B1-9E0F-30C81DC13960}" type="pres">
      <dgm:prSet presAssocID="{6BA67B21-B188-4876-AC86-B217B28DE59E}" presName="linearFlow" presStyleCnt="0">
        <dgm:presLayoutVars>
          <dgm:dir/>
          <dgm:resizeHandles val="exact"/>
        </dgm:presLayoutVars>
      </dgm:prSet>
      <dgm:spPr/>
    </dgm:pt>
    <dgm:pt modelId="{8F27AC7F-0CB3-4FE8-A6BE-40C5FE37D1D3}" type="pres">
      <dgm:prSet presAssocID="{A6398C19-ACE8-4D90-8CC1-73039A17A4D6}" presName="comp" presStyleCnt="0"/>
      <dgm:spPr/>
    </dgm:pt>
    <dgm:pt modelId="{20916A21-2A8B-42C2-9276-7D5FC521F311}" type="pres">
      <dgm:prSet presAssocID="{A6398C19-ACE8-4D90-8CC1-73039A17A4D6}" presName="rect2" presStyleLbl="node1" presStyleIdx="0" presStyleCnt="5" custScaleX="192969">
        <dgm:presLayoutVars>
          <dgm:bulletEnabled val="1"/>
        </dgm:presLayoutVars>
      </dgm:prSet>
      <dgm:spPr/>
    </dgm:pt>
    <dgm:pt modelId="{ACB9D711-830A-4A33-A2BD-7E8F5646EE07}" type="pres">
      <dgm:prSet presAssocID="{A6398C19-ACE8-4D90-8CC1-73039A17A4D6}" presName="rect1" presStyleLbl="ln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331CAF0E-901A-4146-AD91-27CC37637A44}" type="pres">
      <dgm:prSet presAssocID="{33CBBFAE-1916-49DE-B2B2-B68D3C90A850}" presName="sibTrans" presStyleCnt="0"/>
      <dgm:spPr/>
    </dgm:pt>
    <dgm:pt modelId="{01F57141-9521-4DEE-9ACE-058BCDD9943D}" type="pres">
      <dgm:prSet presAssocID="{3EEBA1F7-DB59-43A5-85CC-B71967BE6765}" presName="comp" presStyleCnt="0"/>
      <dgm:spPr/>
    </dgm:pt>
    <dgm:pt modelId="{A2674575-FA4F-4993-920E-0B207FE9C443}" type="pres">
      <dgm:prSet presAssocID="{3EEBA1F7-DB59-43A5-85CC-B71967BE6765}" presName="rect2" presStyleLbl="node1" presStyleIdx="1" presStyleCnt="5" custScaleX="280727">
        <dgm:presLayoutVars>
          <dgm:bulletEnabled val="1"/>
        </dgm:presLayoutVars>
      </dgm:prSet>
      <dgm:spPr/>
    </dgm:pt>
    <dgm:pt modelId="{7E714126-B3AF-4890-8B66-40467CE07DC2}" type="pres">
      <dgm:prSet presAssocID="{3EEBA1F7-DB59-43A5-85CC-B71967BE6765}" presName="rect1" presStyleLbl="lnNode1" presStyleIdx="1" presStyleCnt="5" custLinFactNeighborX="84940" custLinFactNeighborY="-1502"/>
      <dgm:spPr>
        <a:blipFill>
          <a:blip xmlns:r="http://schemas.openxmlformats.org/officeDocument/2006/relationships" r:embed="rId2"/>
          <a:srcRect/>
          <a:stretch>
            <a:fillRect t="-16000" b="-16000"/>
          </a:stretch>
        </a:blipFill>
      </dgm:spPr>
    </dgm:pt>
    <dgm:pt modelId="{99C244D2-2E08-4BC1-9862-C9BA0A137A4D}" type="pres">
      <dgm:prSet presAssocID="{550BA0A7-363D-4720-8DB5-847DB7E3B68C}" presName="sibTrans" presStyleCnt="0"/>
      <dgm:spPr/>
    </dgm:pt>
    <dgm:pt modelId="{F6D3FF0C-737A-41AC-85FB-73CE660BE718}" type="pres">
      <dgm:prSet presAssocID="{90F5005E-3F83-4943-AD82-608002089403}" presName="comp" presStyleCnt="0"/>
      <dgm:spPr/>
    </dgm:pt>
    <dgm:pt modelId="{B2AF1AC8-BBD9-496C-B593-7B6F6D99E79E}" type="pres">
      <dgm:prSet presAssocID="{90F5005E-3F83-4943-AD82-608002089403}" presName="rect2" presStyleLbl="node1" presStyleIdx="2" presStyleCnt="5" custScaleX="254093">
        <dgm:presLayoutVars>
          <dgm:bulletEnabled val="1"/>
        </dgm:presLayoutVars>
      </dgm:prSet>
      <dgm:spPr/>
    </dgm:pt>
    <dgm:pt modelId="{DA76880F-74AC-488D-A314-CF71F376AC84}" type="pres">
      <dgm:prSet presAssocID="{90F5005E-3F83-4943-AD82-608002089403}" presName="rect1" presStyleLbl="ln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66C52F0A-0CC1-4EEA-AF1E-14ECAD597F92}" type="pres">
      <dgm:prSet presAssocID="{9BA4AA1D-5D7E-4D66-9D84-BEB6060902FA}" presName="sibTrans" presStyleCnt="0"/>
      <dgm:spPr/>
    </dgm:pt>
    <dgm:pt modelId="{0686AF87-AE75-48F8-8BD3-90377A9679E0}" type="pres">
      <dgm:prSet presAssocID="{BD908664-5F5F-4E2C-97D6-E465583F058C}" presName="comp" presStyleCnt="0"/>
      <dgm:spPr/>
    </dgm:pt>
    <dgm:pt modelId="{7C6B6940-F570-49BC-AC61-E348AC8FA901}" type="pres">
      <dgm:prSet presAssocID="{BD908664-5F5F-4E2C-97D6-E465583F058C}" presName="rect2" presStyleLbl="node1" presStyleIdx="3" presStyleCnt="5" custScaleX="245057">
        <dgm:presLayoutVars>
          <dgm:bulletEnabled val="1"/>
        </dgm:presLayoutVars>
      </dgm:prSet>
      <dgm:spPr/>
    </dgm:pt>
    <dgm:pt modelId="{D902F07B-3214-4D22-96FA-4930B98C1F2A}" type="pres">
      <dgm:prSet presAssocID="{BD908664-5F5F-4E2C-97D6-E465583F058C}" presName="rect1" presStyleLbl="lnNod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6A0B5744-5754-47BC-BC87-987070A3232F}" type="pres">
      <dgm:prSet presAssocID="{E3D82592-3B85-426A-8D13-523B1D572117}" presName="sibTrans" presStyleCnt="0"/>
      <dgm:spPr/>
    </dgm:pt>
    <dgm:pt modelId="{5DF3DDBC-3D4C-40C6-A826-9DC2A654D9B7}" type="pres">
      <dgm:prSet presAssocID="{DFCC3871-92FB-4247-B87A-8F0643CBA4DD}" presName="comp" presStyleCnt="0"/>
      <dgm:spPr/>
    </dgm:pt>
    <dgm:pt modelId="{DD4E8499-4B5F-4AD0-94A6-C36B5DE83B08}" type="pres">
      <dgm:prSet presAssocID="{DFCC3871-92FB-4247-B87A-8F0643CBA4DD}" presName="rect2" presStyleLbl="node1" presStyleIdx="4" presStyleCnt="5" custScaleX="251377">
        <dgm:presLayoutVars>
          <dgm:bulletEnabled val="1"/>
        </dgm:presLayoutVars>
      </dgm:prSet>
      <dgm:spPr/>
    </dgm:pt>
    <dgm:pt modelId="{A1186857-C51F-4558-B7C4-27C02883E1D9}" type="pres">
      <dgm:prSet presAssocID="{DFCC3871-92FB-4247-B87A-8F0643CBA4DD}" presName="rect1" presStyleLbl="ln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</dgm:ptLst>
  <dgm:cxnLst>
    <dgm:cxn modelId="{4152961B-0332-4812-B6EE-B535D299D362}" type="presOf" srcId="{90F5005E-3F83-4943-AD82-608002089403}" destId="{B2AF1AC8-BBD9-496C-B593-7B6F6D99E79E}" srcOrd="0" destOrd="0" presId="urn:microsoft.com/office/officeart/2008/layout/AlternatingPictureBlocks"/>
    <dgm:cxn modelId="{AFCE5E22-D06C-4A21-9E33-A8FB8692491C}" type="presOf" srcId="{3EEBA1F7-DB59-43A5-85CC-B71967BE6765}" destId="{A2674575-FA4F-4993-920E-0B207FE9C443}" srcOrd="0" destOrd="0" presId="urn:microsoft.com/office/officeart/2008/layout/AlternatingPictureBlocks"/>
    <dgm:cxn modelId="{25F4785E-0403-439E-8166-28D59A49E669}" type="presOf" srcId="{DFCC3871-92FB-4247-B87A-8F0643CBA4DD}" destId="{DD4E8499-4B5F-4AD0-94A6-C36B5DE83B08}" srcOrd="0" destOrd="0" presId="urn:microsoft.com/office/officeart/2008/layout/AlternatingPictureBlocks"/>
    <dgm:cxn modelId="{A6614469-3C90-4E69-9143-B9235D650668}" type="presOf" srcId="{BD908664-5F5F-4E2C-97D6-E465583F058C}" destId="{7C6B6940-F570-49BC-AC61-E348AC8FA901}" srcOrd="0" destOrd="0" presId="urn:microsoft.com/office/officeart/2008/layout/AlternatingPictureBlocks"/>
    <dgm:cxn modelId="{F83C214C-76CD-421A-97E2-D9E5BE78DBD7}" type="presOf" srcId="{A6398C19-ACE8-4D90-8CC1-73039A17A4D6}" destId="{20916A21-2A8B-42C2-9276-7D5FC521F311}" srcOrd="0" destOrd="0" presId="urn:microsoft.com/office/officeart/2008/layout/AlternatingPictureBlocks"/>
    <dgm:cxn modelId="{15F9B478-B270-416B-9CD6-BF47AA9BB74D}" srcId="{6BA67B21-B188-4876-AC86-B217B28DE59E}" destId="{BD908664-5F5F-4E2C-97D6-E465583F058C}" srcOrd="3" destOrd="0" parTransId="{D70399BF-A89B-4973-9A66-F36214CB9EF4}" sibTransId="{E3D82592-3B85-426A-8D13-523B1D572117}"/>
    <dgm:cxn modelId="{37C3967F-4EB9-419E-A75D-AED53F31304C}" srcId="{6BA67B21-B188-4876-AC86-B217B28DE59E}" destId="{DFCC3871-92FB-4247-B87A-8F0643CBA4DD}" srcOrd="4" destOrd="0" parTransId="{8C6AB209-097E-4CD9-BC44-F52903BA2795}" sibTransId="{11340641-A2C9-45E3-9CEF-CA8C65461CB4}"/>
    <dgm:cxn modelId="{D37ED67F-383A-4293-9003-F65C541C7A90}" srcId="{6BA67B21-B188-4876-AC86-B217B28DE59E}" destId="{A6398C19-ACE8-4D90-8CC1-73039A17A4D6}" srcOrd="0" destOrd="0" parTransId="{F1E5F0D1-2CAC-4445-9871-F38605DF6FEB}" sibTransId="{33CBBFAE-1916-49DE-B2B2-B68D3C90A850}"/>
    <dgm:cxn modelId="{92A87283-E20F-4224-8FD2-C0D11603DBFB}" srcId="{6BA67B21-B188-4876-AC86-B217B28DE59E}" destId="{90F5005E-3F83-4943-AD82-608002089403}" srcOrd="2" destOrd="0" parTransId="{73F6B8C8-FD91-450F-8498-C4CC69696B5E}" sibTransId="{9BA4AA1D-5D7E-4D66-9D84-BEB6060902FA}"/>
    <dgm:cxn modelId="{B948BDA5-46F0-48B3-B26A-7A17C3FBA936}" srcId="{6BA67B21-B188-4876-AC86-B217B28DE59E}" destId="{3EEBA1F7-DB59-43A5-85CC-B71967BE6765}" srcOrd="1" destOrd="0" parTransId="{796C8170-D257-4CBB-93F5-443E9C553D51}" sibTransId="{550BA0A7-363D-4720-8DB5-847DB7E3B68C}"/>
    <dgm:cxn modelId="{341A65B4-CC0C-4A54-8DE2-DD2FC5844B25}" type="presOf" srcId="{6BA67B21-B188-4876-AC86-B217B28DE59E}" destId="{1C6C80FB-19CE-48B1-9E0F-30C81DC13960}" srcOrd="0" destOrd="0" presId="urn:microsoft.com/office/officeart/2008/layout/AlternatingPictureBlocks"/>
    <dgm:cxn modelId="{49C2399E-9585-40B2-8C21-9F1A04B5566C}" type="presParOf" srcId="{1C6C80FB-19CE-48B1-9E0F-30C81DC13960}" destId="{8F27AC7F-0CB3-4FE8-A6BE-40C5FE37D1D3}" srcOrd="0" destOrd="0" presId="urn:microsoft.com/office/officeart/2008/layout/AlternatingPictureBlocks"/>
    <dgm:cxn modelId="{000C7FBD-953C-44E3-91EC-571607468164}" type="presParOf" srcId="{8F27AC7F-0CB3-4FE8-A6BE-40C5FE37D1D3}" destId="{20916A21-2A8B-42C2-9276-7D5FC521F311}" srcOrd="0" destOrd="0" presId="urn:microsoft.com/office/officeart/2008/layout/AlternatingPictureBlocks"/>
    <dgm:cxn modelId="{EB7528C9-6BF1-4A61-B4A2-4FCA04CDE99E}" type="presParOf" srcId="{8F27AC7F-0CB3-4FE8-A6BE-40C5FE37D1D3}" destId="{ACB9D711-830A-4A33-A2BD-7E8F5646EE07}" srcOrd="1" destOrd="0" presId="urn:microsoft.com/office/officeart/2008/layout/AlternatingPictureBlocks"/>
    <dgm:cxn modelId="{06EF1EB9-972C-4375-8CD2-70B3693020A8}" type="presParOf" srcId="{1C6C80FB-19CE-48B1-9E0F-30C81DC13960}" destId="{331CAF0E-901A-4146-AD91-27CC37637A44}" srcOrd="1" destOrd="0" presId="urn:microsoft.com/office/officeart/2008/layout/AlternatingPictureBlocks"/>
    <dgm:cxn modelId="{31355BC0-A0FC-41FF-9E56-49006E0008BF}" type="presParOf" srcId="{1C6C80FB-19CE-48B1-9E0F-30C81DC13960}" destId="{01F57141-9521-4DEE-9ACE-058BCDD9943D}" srcOrd="2" destOrd="0" presId="urn:microsoft.com/office/officeart/2008/layout/AlternatingPictureBlocks"/>
    <dgm:cxn modelId="{6B481C13-B183-4C5C-9504-2E93151EFE08}" type="presParOf" srcId="{01F57141-9521-4DEE-9ACE-058BCDD9943D}" destId="{A2674575-FA4F-4993-920E-0B207FE9C443}" srcOrd="0" destOrd="0" presId="urn:microsoft.com/office/officeart/2008/layout/AlternatingPictureBlocks"/>
    <dgm:cxn modelId="{2F46956C-5CAD-48BE-9728-780B8EBAAD79}" type="presParOf" srcId="{01F57141-9521-4DEE-9ACE-058BCDD9943D}" destId="{7E714126-B3AF-4890-8B66-40467CE07DC2}" srcOrd="1" destOrd="0" presId="urn:microsoft.com/office/officeart/2008/layout/AlternatingPictureBlocks"/>
    <dgm:cxn modelId="{5747A7AB-BE3A-4A62-948C-20851EA0CC08}" type="presParOf" srcId="{1C6C80FB-19CE-48B1-9E0F-30C81DC13960}" destId="{99C244D2-2E08-4BC1-9862-C9BA0A137A4D}" srcOrd="3" destOrd="0" presId="urn:microsoft.com/office/officeart/2008/layout/AlternatingPictureBlocks"/>
    <dgm:cxn modelId="{868BC626-C7C0-4C56-88F0-47FFC3883636}" type="presParOf" srcId="{1C6C80FB-19CE-48B1-9E0F-30C81DC13960}" destId="{F6D3FF0C-737A-41AC-85FB-73CE660BE718}" srcOrd="4" destOrd="0" presId="urn:microsoft.com/office/officeart/2008/layout/AlternatingPictureBlocks"/>
    <dgm:cxn modelId="{69971C73-D33F-4011-832E-965424363962}" type="presParOf" srcId="{F6D3FF0C-737A-41AC-85FB-73CE660BE718}" destId="{B2AF1AC8-BBD9-496C-B593-7B6F6D99E79E}" srcOrd="0" destOrd="0" presId="urn:microsoft.com/office/officeart/2008/layout/AlternatingPictureBlocks"/>
    <dgm:cxn modelId="{4AA9522E-16CC-41F6-B262-9A8E8A81A089}" type="presParOf" srcId="{F6D3FF0C-737A-41AC-85FB-73CE660BE718}" destId="{DA76880F-74AC-488D-A314-CF71F376AC84}" srcOrd="1" destOrd="0" presId="urn:microsoft.com/office/officeart/2008/layout/AlternatingPictureBlocks"/>
    <dgm:cxn modelId="{75C66F17-E490-48C6-B3BD-9C3014538788}" type="presParOf" srcId="{1C6C80FB-19CE-48B1-9E0F-30C81DC13960}" destId="{66C52F0A-0CC1-4EEA-AF1E-14ECAD597F92}" srcOrd="5" destOrd="0" presId="urn:microsoft.com/office/officeart/2008/layout/AlternatingPictureBlocks"/>
    <dgm:cxn modelId="{F4D38CEF-E425-4C8A-9FDE-B0CB1F5046B2}" type="presParOf" srcId="{1C6C80FB-19CE-48B1-9E0F-30C81DC13960}" destId="{0686AF87-AE75-48F8-8BD3-90377A9679E0}" srcOrd="6" destOrd="0" presId="urn:microsoft.com/office/officeart/2008/layout/AlternatingPictureBlocks"/>
    <dgm:cxn modelId="{08E34129-96DC-4253-86D6-FBAD687F12D0}" type="presParOf" srcId="{0686AF87-AE75-48F8-8BD3-90377A9679E0}" destId="{7C6B6940-F570-49BC-AC61-E348AC8FA901}" srcOrd="0" destOrd="0" presId="urn:microsoft.com/office/officeart/2008/layout/AlternatingPictureBlocks"/>
    <dgm:cxn modelId="{688B5F6E-51F1-45FE-BA05-CE8AD1653A07}" type="presParOf" srcId="{0686AF87-AE75-48F8-8BD3-90377A9679E0}" destId="{D902F07B-3214-4D22-96FA-4930B98C1F2A}" srcOrd="1" destOrd="0" presId="urn:microsoft.com/office/officeart/2008/layout/AlternatingPictureBlocks"/>
    <dgm:cxn modelId="{F260138C-6B0F-433D-9D53-3B556EF34039}" type="presParOf" srcId="{1C6C80FB-19CE-48B1-9E0F-30C81DC13960}" destId="{6A0B5744-5754-47BC-BC87-987070A3232F}" srcOrd="7" destOrd="0" presId="urn:microsoft.com/office/officeart/2008/layout/AlternatingPictureBlocks"/>
    <dgm:cxn modelId="{C2986150-B011-434E-8B5E-83AD156AF103}" type="presParOf" srcId="{1C6C80FB-19CE-48B1-9E0F-30C81DC13960}" destId="{5DF3DDBC-3D4C-40C6-A826-9DC2A654D9B7}" srcOrd="8" destOrd="0" presId="urn:microsoft.com/office/officeart/2008/layout/AlternatingPictureBlocks"/>
    <dgm:cxn modelId="{3B2FECF5-26C6-4CB4-A3A0-F2D3A61BB164}" type="presParOf" srcId="{5DF3DDBC-3D4C-40C6-A826-9DC2A654D9B7}" destId="{DD4E8499-4B5F-4AD0-94A6-C36B5DE83B08}" srcOrd="0" destOrd="0" presId="urn:microsoft.com/office/officeart/2008/layout/AlternatingPictureBlocks"/>
    <dgm:cxn modelId="{DA1419EF-097C-45B7-A692-0AB53957A8C9}" type="presParOf" srcId="{5DF3DDBC-3D4C-40C6-A826-9DC2A654D9B7}" destId="{A1186857-C51F-4558-B7C4-27C02883E1D9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5F83015-290C-42A5-9CB0-9BF5D391032D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E07136A5-0BD2-4F42-AC10-CA071D4016CC}">
      <dgm:prSet phldrT="[文字]"/>
      <dgm:spPr/>
      <dgm:t>
        <a:bodyPr/>
        <a:lstStyle/>
        <a:p>
          <a:r>
            <a:rPr lang="en-US" altLang="zh-TW" dirty="0"/>
            <a:t>A</a:t>
          </a:r>
          <a:r>
            <a:rPr lang="zh-TW" altLang="en-US" dirty="0"/>
            <a:t> 前因</a:t>
          </a:r>
        </a:p>
      </dgm:t>
    </dgm:pt>
    <dgm:pt modelId="{E1875EC8-49C9-4DD4-A772-A8A866C72950}" type="parTrans" cxnId="{B08DB44E-326A-4226-ACA8-FE3B67F07488}">
      <dgm:prSet/>
      <dgm:spPr/>
      <dgm:t>
        <a:bodyPr/>
        <a:lstStyle/>
        <a:p>
          <a:endParaRPr lang="zh-TW" altLang="en-US"/>
        </a:p>
      </dgm:t>
    </dgm:pt>
    <dgm:pt modelId="{4CCE256F-415C-486D-923A-3D7E26479B66}" type="sibTrans" cxnId="{B08DB44E-326A-4226-ACA8-FE3B67F07488}">
      <dgm:prSet/>
      <dgm:spPr/>
      <dgm:t>
        <a:bodyPr/>
        <a:lstStyle/>
        <a:p>
          <a:endParaRPr lang="zh-TW" altLang="en-US"/>
        </a:p>
      </dgm:t>
    </dgm:pt>
    <dgm:pt modelId="{81784543-A8EB-4491-BDD0-760EE0C7400E}">
      <dgm:prSet phldrT="[文字]"/>
      <dgm:spPr/>
      <dgm:t>
        <a:bodyPr/>
        <a:lstStyle/>
        <a:p>
          <a:r>
            <a:rPr lang="en-US" altLang="zh-TW" dirty="0"/>
            <a:t>B</a:t>
          </a:r>
          <a:r>
            <a:rPr lang="zh-TW" altLang="en-US" dirty="0"/>
            <a:t> 行為</a:t>
          </a:r>
        </a:p>
      </dgm:t>
    </dgm:pt>
    <dgm:pt modelId="{D87AF9A4-FF88-4141-A2AA-720A2E279D0A}" type="parTrans" cxnId="{E014E74A-5013-40A3-AB00-047DEBDB1178}">
      <dgm:prSet/>
      <dgm:spPr/>
      <dgm:t>
        <a:bodyPr/>
        <a:lstStyle/>
        <a:p>
          <a:endParaRPr lang="zh-TW" altLang="en-US"/>
        </a:p>
      </dgm:t>
    </dgm:pt>
    <dgm:pt modelId="{FBB462A1-C5C7-48B0-AF08-FBA876E0D2D5}" type="sibTrans" cxnId="{E014E74A-5013-40A3-AB00-047DEBDB1178}">
      <dgm:prSet/>
      <dgm:spPr/>
      <dgm:t>
        <a:bodyPr/>
        <a:lstStyle/>
        <a:p>
          <a:endParaRPr lang="zh-TW" altLang="en-US"/>
        </a:p>
      </dgm:t>
    </dgm:pt>
    <dgm:pt modelId="{9D5A3A66-3DA0-409A-84C4-42AB235D6741}">
      <dgm:prSet phldrT="[文字]"/>
      <dgm:spPr/>
      <dgm:t>
        <a:bodyPr/>
        <a:lstStyle/>
        <a:p>
          <a:r>
            <a:rPr lang="en-US" altLang="zh-TW" dirty="0"/>
            <a:t>C</a:t>
          </a:r>
          <a:r>
            <a:rPr lang="zh-TW" altLang="en-US" dirty="0"/>
            <a:t> 後果</a:t>
          </a:r>
        </a:p>
      </dgm:t>
    </dgm:pt>
    <dgm:pt modelId="{670538E6-B1DD-441F-96D0-0D67BD400BF6}" type="parTrans" cxnId="{24C7BB8C-8CFE-4A24-9CB0-23045F75893D}">
      <dgm:prSet/>
      <dgm:spPr/>
      <dgm:t>
        <a:bodyPr/>
        <a:lstStyle/>
        <a:p>
          <a:endParaRPr lang="zh-TW" altLang="en-US"/>
        </a:p>
      </dgm:t>
    </dgm:pt>
    <dgm:pt modelId="{E6B74247-9725-448D-9EF6-2A9946C25E39}" type="sibTrans" cxnId="{24C7BB8C-8CFE-4A24-9CB0-23045F75893D}">
      <dgm:prSet/>
      <dgm:spPr/>
      <dgm:t>
        <a:bodyPr/>
        <a:lstStyle/>
        <a:p>
          <a:endParaRPr lang="zh-TW" altLang="en-US"/>
        </a:p>
      </dgm:t>
    </dgm:pt>
    <dgm:pt modelId="{205BFA96-52B1-4A63-8C95-2C91002CF9BA}" type="pres">
      <dgm:prSet presAssocID="{95F83015-290C-42A5-9CB0-9BF5D391032D}" presName="Name0" presStyleCnt="0">
        <dgm:presLayoutVars>
          <dgm:dir/>
          <dgm:resizeHandles val="exact"/>
        </dgm:presLayoutVars>
      </dgm:prSet>
      <dgm:spPr/>
    </dgm:pt>
    <dgm:pt modelId="{2687E0A7-7CA2-4E31-A08C-0DC0F517E1E1}" type="pres">
      <dgm:prSet presAssocID="{E07136A5-0BD2-4F42-AC10-CA071D4016CC}" presName="node" presStyleLbl="node1" presStyleIdx="0" presStyleCnt="3">
        <dgm:presLayoutVars>
          <dgm:bulletEnabled val="1"/>
        </dgm:presLayoutVars>
      </dgm:prSet>
      <dgm:spPr/>
    </dgm:pt>
    <dgm:pt modelId="{D87750E1-1C78-4E52-85A1-08BBA43ADED1}" type="pres">
      <dgm:prSet presAssocID="{4CCE256F-415C-486D-923A-3D7E26479B66}" presName="sibTrans" presStyleLbl="sibTrans2D1" presStyleIdx="0" presStyleCnt="2"/>
      <dgm:spPr/>
    </dgm:pt>
    <dgm:pt modelId="{6D63ACC5-5A17-4654-A9A5-AD3A685DA671}" type="pres">
      <dgm:prSet presAssocID="{4CCE256F-415C-486D-923A-3D7E26479B66}" presName="connectorText" presStyleLbl="sibTrans2D1" presStyleIdx="0" presStyleCnt="2"/>
      <dgm:spPr/>
    </dgm:pt>
    <dgm:pt modelId="{B2604CE8-7FA8-4A89-83FF-59C3E2F54882}" type="pres">
      <dgm:prSet presAssocID="{81784543-A8EB-4491-BDD0-760EE0C7400E}" presName="node" presStyleLbl="node1" presStyleIdx="1" presStyleCnt="3">
        <dgm:presLayoutVars>
          <dgm:bulletEnabled val="1"/>
        </dgm:presLayoutVars>
      </dgm:prSet>
      <dgm:spPr/>
    </dgm:pt>
    <dgm:pt modelId="{76ED15F6-B350-46C5-8E5C-C0EBDB83430B}" type="pres">
      <dgm:prSet presAssocID="{FBB462A1-C5C7-48B0-AF08-FBA876E0D2D5}" presName="sibTrans" presStyleLbl="sibTrans2D1" presStyleIdx="1" presStyleCnt="2"/>
      <dgm:spPr/>
    </dgm:pt>
    <dgm:pt modelId="{5F84B753-7C01-491B-8B04-E3C31B391109}" type="pres">
      <dgm:prSet presAssocID="{FBB462A1-C5C7-48B0-AF08-FBA876E0D2D5}" presName="connectorText" presStyleLbl="sibTrans2D1" presStyleIdx="1" presStyleCnt="2"/>
      <dgm:spPr/>
    </dgm:pt>
    <dgm:pt modelId="{7135CAFF-7233-4737-A821-7959A01E996A}" type="pres">
      <dgm:prSet presAssocID="{9D5A3A66-3DA0-409A-84C4-42AB235D6741}" presName="node" presStyleLbl="node1" presStyleIdx="2" presStyleCnt="3">
        <dgm:presLayoutVars>
          <dgm:bulletEnabled val="1"/>
        </dgm:presLayoutVars>
      </dgm:prSet>
      <dgm:spPr/>
    </dgm:pt>
  </dgm:ptLst>
  <dgm:cxnLst>
    <dgm:cxn modelId="{ACC69445-5D85-4121-B1EC-E48741D73F1C}" type="presOf" srcId="{95F83015-290C-42A5-9CB0-9BF5D391032D}" destId="{205BFA96-52B1-4A63-8C95-2C91002CF9BA}" srcOrd="0" destOrd="0" presId="urn:microsoft.com/office/officeart/2005/8/layout/process1"/>
    <dgm:cxn modelId="{EA9C3F67-D056-45A0-A0A1-8A5C1949BC9B}" type="presOf" srcId="{4CCE256F-415C-486D-923A-3D7E26479B66}" destId="{6D63ACC5-5A17-4654-A9A5-AD3A685DA671}" srcOrd="1" destOrd="0" presId="urn:microsoft.com/office/officeart/2005/8/layout/process1"/>
    <dgm:cxn modelId="{95D31668-7C9F-4051-A9A3-E149A2B1CADD}" type="presOf" srcId="{9D5A3A66-3DA0-409A-84C4-42AB235D6741}" destId="{7135CAFF-7233-4737-A821-7959A01E996A}" srcOrd="0" destOrd="0" presId="urn:microsoft.com/office/officeart/2005/8/layout/process1"/>
    <dgm:cxn modelId="{E014E74A-5013-40A3-AB00-047DEBDB1178}" srcId="{95F83015-290C-42A5-9CB0-9BF5D391032D}" destId="{81784543-A8EB-4491-BDD0-760EE0C7400E}" srcOrd="1" destOrd="0" parTransId="{D87AF9A4-FF88-4141-A2AA-720A2E279D0A}" sibTransId="{FBB462A1-C5C7-48B0-AF08-FBA876E0D2D5}"/>
    <dgm:cxn modelId="{B08DB44E-326A-4226-ACA8-FE3B67F07488}" srcId="{95F83015-290C-42A5-9CB0-9BF5D391032D}" destId="{E07136A5-0BD2-4F42-AC10-CA071D4016CC}" srcOrd="0" destOrd="0" parTransId="{E1875EC8-49C9-4DD4-A772-A8A866C72950}" sibTransId="{4CCE256F-415C-486D-923A-3D7E26479B66}"/>
    <dgm:cxn modelId="{82556D58-E6C4-45C7-9E69-F170DF63B9B3}" type="presOf" srcId="{FBB462A1-C5C7-48B0-AF08-FBA876E0D2D5}" destId="{76ED15F6-B350-46C5-8E5C-C0EBDB83430B}" srcOrd="0" destOrd="0" presId="urn:microsoft.com/office/officeart/2005/8/layout/process1"/>
    <dgm:cxn modelId="{8E415A5A-18BC-4128-BFA3-861E611584B4}" type="presOf" srcId="{FBB462A1-C5C7-48B0-AF08-FBA876E0D2D5}" destId="{5F84B753-7C01-491B-8B04-E3C31B391109}" srcOrd="1" destOrd="0" presId="urn:microsoft.com/office/officeart/2005/8/layout/process1"/>
    <dgm:cxn modelId="{039AD97B-3C58-40C4-A2AB-183682A5B8A3}" type="presOf" srcId="{4CCE256F-415C-486D-923A-3D7E26479B66}" destId="{D87750E1-1C78-4E52-85A1-08BBA43ADED1}" srcOrd="0" destOrd="0" presId="urn:microsoft.com/office/officeart/2005/8/layout/process1"/>
    <dgm:cxn modelId="{24C7BB8C-8CFE-4A24-9CB0-23045F75893D}" srcId="{95F83015-290C-42A5-9CB0-9BF5D391032D}" destId="{9D5A3A66-3DA0-409A-84C4-42AB235D6741}" srcOrd="2" destOrd="0" parTransId="{670538E6-B1DD-441F-96D0-0D67BD400BF6}" sibTransId="{E6B74247-9725-448D-9EF6-2A9946C25E39}"/>
    <dgm:cxn modelId="{F88358B8-F276-4980-9637-0F0BA4E60C74}" type="presOf" srcId="{E07136A5-0BD2-4F42-AC10-CA071D4016CC}" destId="{2687E0A7-7CA2-4E31-A08C-0DC0F517E1E1}" srcOrd="0" destOrd="0" presId="urn:microsoft.com/office/officeart/2005/8/layout/process1"/>
    <dgm:cxn modelId="{A94719BD-F7E4-4C7A-9172-443AAF88E56D}" type="presOf" srcId="{81784543-A8EB-4491-BDD0-760EE0C7400E}" destId="{B2604CE8-7FA8-4A89-83FF-59C3E2F54882}" srcOrd="0" destOrd="0" presId="urn:microsoft.com/office/officeart/2005/8/layout/process1"/>
    <dgm:cxn modelId="{3C1024CB-DACD-4915-8070-33066D59F75C}" type="presParOf" srcId="{205BFA96-52B1-4A63-8C95-2C91002CF9BA}" destId="{2687E0A7-7CA2-4E31-A08C-0DC0F517E1E1}" srcOrd="0" destOrd="0" presId="urn:microsoft.com/office/officeart/2005/8/layout/process1"/>
    <dgm:cxn modelId="{E165064E-8940-4D32-9587-1E6859156BC8}" type="presParOf" srcId="{205BFA96-52B1-4A63-8C95-2C91002CF9BA}" destId="{D87750E1-1C78-4E52-85A1-08BBA43ADED1}" srcOrd="1" destOrd="0" presId="urn:microsoft.com/office/officeart/2005/8/layout/process1"/>
    <dgm:cxn modelId="{8AE983EA-EF4E-4B69-888C-DD8D3F6FE946}" type="presParOf" srcId="{D87750E1-1C78-4E52-85A1-08BBA43ADED1}" destId="{6D63ACC5-5A17-4654-A9A5-AD3A685DA671}" srcOrd="0" destOrd="0" presId="urn:microsoft.com/office/officeart/2005/8/layout/process1"/>
    <dgm:cxn modelId="{6AF336B1-F7FA-4A3D-9918-D29D74040A00}" type="presParOf" srcId="{205BFA96-52B1-4A63-8C95-2C91002CF9BA}" destId="{B2604CE8-7FA8-4A89-83FF-59C3E2F54882}" srcOrd="2" destOrd="0" presId="urn:microsoft.com/office/officeart/2005/8/layout/process1"/>
    <dgm:cxn modelId="{87073CB4-4440-455C-9BDE-C69792D02A37}" type="presParOf" srcId="{205BFA96-52B1-4A63-8C95-2C91002CF9BA}" destId="{76ED15F6-B350-46C5-8E5C-C0EBDB83430B}" srcOrd="3" destOrd="0" presId="urn:microsoft.com/office/officeart/2005/8/layout/process1"/>
    <dgm:cxn modelId="{51808359-39FE-4F4D-AEBA-D9E4D40E52CC}" type="presParOf" srcId="{76ED15F6-B350-46C5-8E5C-C0EBDB83430B}" destId="{5F84B753-7C01-491B-8B04-E3C31B391109}" srcOrd="0" destOrd="0" presId="urn:microsoft.com/office/officeart/2005/8/layout/process1"/>
    <dgm:cxn modelId="{42DB9BCF-D6AD-4362-8FF6-79AE9BE7507B}" type="presParOf" srcId="{205BFA96-52B1-4A63-8C95-2C91002CF9BA}" destId="{7135CAFF-7233-4737-A821-7959A01E996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5F83015-290C-42A5-9CB0-9BF5D391032D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E07136A5-0BD2-4F42-AC10-CA071D4016CC}">
      <dgm:prSet phldrT="[文字]"/>
      <dgm:spPr/>
      <dgm:t>
        <a:bodyPr/>
        <a:lstStyle/>
        <a:p>
          <a:r>
            <a:rPr lang="en-US" altLang="zh-TW" dirty="0">
              <a:solidFill>
                <a:schemeClr val="tx1"/>
              </a:solidFill>
            </a:rPr>
            <a:t>A</a:t>
          </a:r>
          <a:r>
            <a:rPr lang="zh-TW" altLang="en-US" dirty="0">
              <a:solidFill>
                <a:schemeClr val="tx1"/>
              </a:solidFill>
            </a:rPr>
            <a:t> 小明還在玩積木，老師叫小明快去洗手</a:t>
          </a:r>
        </a:p>
      </dgm:t>
    </dgm:pt>
    <dgm:pt modelId="{E1875EC8-49C9-4DD4-A772-A8A866C72950}" type="parTrans" cxnId="{B08DB44E-326A-4226-ACA8-FE3B67F07488}">
      <dgm:prSet/>
      <dgm:spPr/>
      <dgm:t>
        <a:bodyPr/>
        <a:lstStyle/>
        <a:p>
          <a:endParaRPr lang="zh-TW" altLang="en-US"/>
        </a:p>
      </dgm:t>
    </dgm:pt>
    <dgm:pt modelId="{4CCE256F-415C-486D-923A-3D7E26479B66}" type="sibTrans" cxnId="{B08DB44E-326A-4226-ACA8-FE3B67F07488}">
      <dgm:prSet/>
      <dgm:spPr/>
      <dgm:t>
        <a:bodyPr/>
        <a:lstStyle/>
        <a:p>
          <a:endParaRPr lang="zh-TW" altLang="en-US"/>
        </a:p>
      </dgm:t>
    </dgm:pt>
    <dgm:pt modelId="{81784543-A8EB-4491-BDD0-760EE0C7400E}">
      <dgm:prSet phldrT="[文字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altLang="zh-TW" dirty="0">
              <a:solidFill>
                <a:schemeClr val="tx1"/>
              </a:solidFill>
            </a:rPr>
            <a:t>B</a:t>
          </a:r>
          <a:r>
            <a:rPr lang="zh-TW" altLang="en-US" dirty="0">
              <a:solidFill>
                <a:schemeClr val="tx1"/>
              </a:solidFill>
            </a:rPr>
            <a:t> 小明很生氣摔玩具</a:t>
          </a:r>
        </a:p>
      </dgm:t>
    </dgm:pt>
    <dgm:pt modelId="{D87AF9A4-FF88-4141-A2AA-720A2E279D0A}" type="parTrans" cxnId="{E014E74A-5013-40A3-AB00-047DEBDB1178}">
      <dgm:prSet/>
      <dgm:spPr/>
      <dgm:t>
        <a:bodyPr/>
        <a:lstStyle/>
        <a:p>
          <a:endParaRPr lang="zh-TW" altLang="en-US"/>
        </a:p>
      </dgm:t>
    </dgm:pt>
    <dgm:pt modelId="{FBB462A1-C5C7-48B0-AF08-FBA876E0D2D5}" type="sibTrans" cxnId="{E014E74A-5013-40A3-AB00-047DEBDB1178}">
      <dgm:prSet/>
      <dgm:spPr/>
      <dgm:t>
        <a:bodyPr/>
        <a:lstStyle/>
        <a:p>
          <a:endParaRPr lang="zh-TW" altLang="en-US"/>
        </a:p>
      </dgm:t>
    </dgm:pt>
    <dgm:pt modelId="{9D5A3A66-3DA0-409A-84C4-42AB235D6741}">
      <dgm:prSet phldrT="[文字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altLang="zh-TW" dirty="0">
              <a:solidFill>
                <a:schemeClr val="tx1"/>
              </a:solidFill>
            </a:rPr>
            <a:t>C</a:t>
          </a:r>
          <a:r>
            <a:rPr lang="zh-TW" altLang="en-US" dirty="0">
              <a:solidFill>
                <a:schemeClr val="tx1"/>
              </a:solidFill>
            </a:rPr>
            <a:t> 被老師叫去罰站</a:t>
          </a:r>
        </a:p>
      </dgm:t>
    </dgm:pt>
    <dgm:pt modelId="{670538E6-B1DD-441F-96D0-0D67BD400BF6}" type="parTrans" cxnId="{24C7BB8C-8CFE-4A24-9CB0-23045F75893D}">
      <dgm:prSet/>
      <dgm:spPr/>
      <dgm:t>
        <a:bodyPr/>
        <a:lstStyle/>
        <a:p>
          <a:endParaRPr lang="zh-TW" altLang="en-US"/>
        </a:p>
      </dgm:t>
    </dgm:pt>
    <dgm:pt modelId="{E6B74247-9725-448D-9EF6-2A9946C25E39}" type="sibTrans" cxnId="{24C7BB8C-8CFE-4A24-9CB0-23045F75893D}">
      <dgm:prSet/>
      <dgm:spPr/>
      <dgm:t>
        <a:bodyPr/>
        <a:lstStyle/>
        <a:p>
          <a:endParaRPr lang="zh-TW" altLang="en-US"/>
        </a:p>
      </dgm:t>
    </dgm:pt>
    <dgm:pt modelId="{205BFA96-52B1-4A63-8C95-2C91002CF9BA}" type="pres">
      <dgm:prSet presAssocID="{95F83015-290C-42A5-9CB0-9BF5D391032D}" presName="Name0" presStyleCnt="0">
        <dgm:presLayoutVars>
          <dgm:dir/>
          <dgm:resizeHandles val="exact"/>
        </dgm:presLayoutVars>
      </dgm:prSet>
      <dgm:spPr/>
    </dgm:pt>
    <dgm:pt modelId="{2687E0A7-7CA2-4E31-A08C-0DC0F517E1E1}" type="pres">
      <dgm:prSet presAssocID="{E07136A5-0BD2-4F42-AC10-CA071D4016CC}" presName="node" presStyleLbl="node1" presStyleIdx="0" presStyleCnt="3">
        <dgm:presLayoutVars>
          <dgm:bulletEnabled val="1"/>
        </dgm:presLayoutVars>
      </dgm:prSet>
      <dgm:spPr/>
    </dgm:pt>
    <dgm:pt modelId="{D87750E1-1C78-4E52-85A1-08BBA43ADED1}" type="pres">
      <dgm:prSet presAssocID="{4CCE256F-415C-486D-923A-3D7E26479B66}" presName="sibTrans" presStyleLbl="sibTrans2D1" presStyleIdx="0" presStyleCnt="2"/>
      <dgm:spPr/>
    </dgm:pt>
    <dgm:pt modelId="{6D63ACC5-5A17-4654-A9A5-AD3A685DA671}" type="pres">
      <dgm:prSet presAssocID="{4CCE256F-415C-486D-923A-3D7E26479B66}" presName="connectorText" presStyleLbl="sibTrans2D1" presStyleIdx="0" presStyleCnt="2"/>
      <dgm:spPr/>
    </dgm:pt>
    <dgm:pt modelId="{B2604CE8-7FA8-4A89-83FF-59C3E2F54882}" type="pres">
      <dgm:prSet presAssocID="{81784543-A8EB-4491-BDD0-760EE0C7400E}" presName="node" presStyleLbl="node1" presStyleIdx="1" presStyleCnt="3">
        <dgm:presLayoutVars>
          <dgm:bulletEnabled val="1"/>
        </dgm:presLayoutVars>
      </dgm:prSet>
      <dgm:spPr/>
    </dgm:pt>
    <dgm:pt modelId="{76ED15F6-B350-46C5-8E5C-C0EBDB83430B}" type="pres">
      <dgm:prSet presAssocID="{FBB462A1-C5C7-48B0-AF08-FBA876E0D2D5}" presName="sibTrans" presStyleLbl="sibTrans2D1" presStyleIdx="1" presStyleCnt="2"/>
      <dgm:spPr/>
    </dgm:pt>
    <dgm:pt modelId="{5F84B753-7C01-491B-8B04-E3C31B391109}" type="pres">
      <dgm:prSet presAssocID="{FBB462A1-C5C7-48B0-AF08-FBA876E0D2D5}" presName="connectorText" presStyleLbl="sibTrans2D1" presStyleIdx="1" presStyleCnt="2"/>
      <dgm:spPr/>
    </dgm:pt>
    <dgm:pt modelId="{7135CAFF-7233-4737-A821-7959A01E996A}" type="pres">
      <dgm:prSet presAssocID="{9D5A3A66-3DA0-409A-84C4-42AB235D6741}" presName="node" presStyleLbl="node1" presStyleIdx="2" presStyleCnt="3">
        <dgm:presLayoutVars>
          <dgm:bulletEnabled val="1"/>
        </dgm:presLayoutVars>
      </dgm:prSet>
      <dgm:spPr/>
    </dgm:pt>
  </dgm:ptLst>
  <dgm:cxnLst>
    <dgm:cxn modelId="{ACC69445-5D85-4121-B1EC-E48741D73F1C}" type="presOf" srcId="{95F83015-290C-42A5-9CB0-9BF5D391032D}" destId="{205BFA96-52B1-4A63-8C95-2C91002CF9BA}" srcOrd="0" destOrd="0" presId="urn:microsoft.com/office/officeart/2005/8/layout/process1"/>
    <dgm:cxn modelId="{EA9C3F67-D056-45A0-A0A1-8A5C1949BC9B}" type="presOf" srcId="{4CCE256F-415C-486D-923A-3D7E26479B66}" destId="{6D63ACC5-5A17-4654-A9A5-AD3A685DA671}" srcOrd="1" destOrd="0" presId="urn:microsoft.com/office/officeart/2005/8/layout/process1"/>
    <dgm:cxn modelId="{95D31668-7C9F-4051-A9A3-E149A2B1CADD}" type="presOf" srcId="{9D5A3A66-3DA0-409A-84C4-42AB235D6741}" destId="{7135CAFF-7233-4737-A821-7959A01E996A}" srcOrd="0" destOrd="0" presId="urn:microsoft.com/office/officeart/2005/8/layout/process1"/>
    <dgm:cxn modelId="{E014E74A-5013-40A3-AB00-047DEBDB1178}" srcId="{95F83015-290C-42A5-9CB0-9BF5D391032D}" destId="{81784543-A8EB-4491-BDD0-760EE0C7400E}" srcOrd="1" destOrd="0" parTransId="{D87AF9A4-FF88-4141-A2AA-720A2E279D0A}" sibTransId="{FBB462A1-C5C7-48B0-AF08-FBA876E0D2D5}"/>
    <dgm:cxn modelId="{B08DB44E-326A-4226-ACA8-FE3B67F07488}" srcId="{95F83015-290C-42A5-9CB0-9BF5D391032D}" destId="{E07136A5-0BD2-4F42-AC10-CA071D4016CC}" srcOrd="0" destOrd="0" parTransId="{E1875EC8-49C9-4DD4-A772-A8A866C72950}" sibTransId="{4CCE256F-415C-486D-923A-3D7E26479B66}"/>
    <dgm:cxn modelId="{82556D58-E6C4-45C7-9E69-F170DF63B9B3}" type="presOf" srcId="{FBB462A1-C5C7-48B0-AF08-FBA876E0D2D5}" destId="{76ED15F6-B350-46C5-8E5C-C0EBDB83430B}" srcOrd="0" destOrd="0" presId="urn:microsoft.com/office/officeart/2005/8/layout/process1"/>
    <dgm:cxn modelId="{8E415A5A-18BC-4128-BFA3-861E611584B4}" type="presOf" srcId="{FBB462A1-C5C7-48B0-AF08-FBA876E0D2D5}" destId="{5F84B753-7C01-491B-8B04-E3C31B391109}" srcOrd="1" destOrd="0" presId="urn:microsoft.com/office/officeart/2005/8/layout/process1"/>
    <dgm:cxn modelId="{039AD97B-3C58-40C4-A2AB-183682A5B8A3}" type="presOf" srcId="{4CCE256F-415C-486D-923A-3D7E26479B66}" destId="{D87750E1-1C78-4E52-85A1-08BBA43ADED1}" srcOrd="0" destOrd="0" presId="urn:microsoft.com/office/officeart/2005/8/layout/process1"/>
    <dgm:cxn modelId="{24C7BB8C-8CFE-4A24-9CB0-23045F75893D}" srcId="{95F83015-290C-42A5-9CB0-9BF5D391032D}" destId="{9D5A3A66-3DA0-409A-84C4-42AB235D6741}" srcOrd="2" destOrd="0" parTransId="{670538E6-B1DD-441F-96D0-0D67BD400BF6}" sibTransId="{E6B74247-9725-448D-9EF6-2A9946C25E39}"/>
    <dgm:cxn modelId="{F88358B8-F276-4980-9637-0F0BA4E60C74}" type="presOf" srcId="{E07136A5-0BD2-4F42-AC10-CA071D4016CC}" destId="{2687E0A7-7CA2-4E31-A08C-0DC0F517E1E1}" srcOrd="0" destOrd="0" presId="urn:microsoft.com/office/officeart/2005/8/layout/process1"/>
    <dgm:cxn modelId="{A94719BD-F7E4-4C7A-9172-443AAF88E56D}" type="presOf" srcId="{81784543-A8EB-4491-BDD0-760EE0C7400E}" destId="{B2604CE8-7FA8-4A89-83FF-59C3E2F54882}" srcOrd="0" destOrd="0" presId="urn:microsoft.com/office/officeart/2005/8/layout/process1"/>
    <dgm:cxn modelId="{3C1024CB-DACD-4915-8070-33066D59F75C}" type="presParOf" srcId="{205BFA96-52B1-4A63-8C95-2C91002CF9BA}" destId="{2687E0A7-7CA2-4E31-A08C-0DC0F517E1E1}" srcOrd="0" destOrd="0" presId="urn:microsoft.com/office/officeart/2005/8/layout/process1"/>
    <dgm:cxn modelId="{E165064E-8940-4D32-9587-1E6859156BC8}" type="presParOf" srcId="{205BFA96-52B1-4A63-8C95-2C91002CF9BA}" destId="{D87750E1-1C78-4E52-85A1-08BBA43ADED1}" srcOrd="1" destOrd="0" presId="urn:microsoft.com/office/officeart/2005/8/layout/process1"/>
    <dgm:cxn modelId="{8AE983EA-EF4E-4B69-888C-DD8D3F6FE946}" type="presParOf" srcId="{D87750E1-1C78-4E52-85A1-08BBA43ADED1}" destId="{6D63ACC5-5A17-4654-A9A5-AD3A685DA671}" srcOrd="0" destOrd="0" presId="urn:microsoft.com/office/officeart/2005/8/layout/process1"/>
    <dgm:cxn modelId="{6AF336B1-F7FA-4A3D-9918-D29D74040A00}" type="presParOf" srcId="{205BFA96-52B1-4A63-8C95-2C91002CF9BA}" destId="{B2604CE8-7FA8-4A89-83FF-59C3E2F54882}" srcOrd="2" destOrd="0" presId="urn:microsoft.com/office/officeart/2005/8/layout/process1"/>
    <dgm:cxn modelId="{87073CB4-4440-455C-9BDE-C69792D02A37}" type="presParOf" srcId="{205BFA96-52B1-4A63-8C95-2C91002CF9BA}" destId="{76ED15F6-B350-46C5-8E5C-C0EBDB83430B}" srcOrd="3" destOrd="0" presId="urn:microsoft.com/office/officeart/2005/8/layout/process1"/>
    <dgm:cxn modelId="{51808359-39FE-4F4D-AEBA-D9E4D40E52CC}" type="presParOf" srcId="{76ED15F6-B350-46C5-8E5C-C0EBDB83430B}" destId="{5F84B753-7C01-491B-8B04-E3C31B391109}" srcOrd="0" destOrd="0" presId="urn:microsoft.com/office/officeart/2005/8/layout/process1"/>
    <dgm:cxn modelId="{42DB9BCF-D6AD-4362-8FF6-79AE9BE7507B}" type="presParOf" srcId="{205BFA96-52B1-4A63-8C95-2C91002CF9BA}" destId="{7135CAFF-7233-4737-A821-7959A01E996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5F83015-290C-42A5-9CB0-9BF5D391032D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E07136A5-0BD2-4F42-AC10-CA071D4016CC}">
      <dgm:prSet phldrT="[文字]" custT="1"/>
      <dgm:spPr/>
      <dgm:t>
        <a:bodyPr/>
        <a:lstStyle/>
        <a:p>
          <a:r>
            <a:rPr lang="en-US" altLang="zh-TW" sz="2000" dirty="0">
              <a:solidFill>
                <a:schemeClr val="tx1"/>
              </a:solidFill>
            </a:rPr>
            <a:t>A</a:t>
          </a:r>
          <a:r>
            <a:rPr lang="zh-TW" altLang="en-US" sz="2000" dirty="0">
              <a:solidFill>
                <a:schemeClr val="tx1"/>
              </a:solidFill>
            </a:rPr>
            <a:t> 在結束前，老師提醒小明還有五分鐘要結束了，如果還沒有做完，沒有關係，老師幫你放在這裡，幫你保護好，等下如果你早點吃完，就可以繼續玩了。用手牽小明：</a:t>
          </a:r>
          <a:r>
            <a:rPr lang="en-US" altLang="zh-TW" sz="2000" dirty="0">
              <a:solidFill>
                <a:schemeClr val="tx1"/>
              </a:solidFill>
            </a:rPr>
            <a:t>【</a:t>
          </a:r>
          <a:r>
            <a:rPr lang="zh-TW" altLang="en-US" sz="2000" dirty="0">
              <a:solidFill>
                <a:schemeClr val="tx1"/>
              </a:solidFill>
            </a:rPr>
            <a:t>走、我們一起去洗手喔。</a:t>
          </a:r>
          <a:r>
            <a:rPr lang="en-US" altLang="zh-TW" sz="2000" dirty="0">
              <a:solidFill>
                <a:schemeClr val="tx1"/>
              </a:solidFill>
            </a:rPr>
            <a:t>】</a:t>
          </a:r>
          <a:endParaRPr lang="zh-TW" altLang="en-US" sz="2000" dirty="0">
            <a:solidFill>
              <a:schemeClr val="tx1"/>
            </a:solidFill>
          </a:endParaRPr>
        </a:p>
      </dgm:t>
    </dgm:pt>
    <dgm:pt modelId="{E1875EC8-49C9-4DD4-A772-A8A866C72950}" type="parTrans" cxnId="{B08DB44E-326A-4226-ACA8-FE3B67F07488}">
      <dgm:prSet/>
      <dgm:spPr/>
      <dgm:t>
        <a:bodyPr/>
        <a:lstStyle/>
        <a:p>
          <a:endParaRPr lang="zh-TW" altLang="en-US"/>
        </a:p>
      </dgm:t>
    </dgm:pt>
    <dgm:pt modelId="{4CCE256F-415C-486D-923A-3D7E26479B66}" type="sibTrans" cxnId="{B08DB44E-326A-4226-ACA8-FE3B67F07488}">
      <dgm:prSet/>
      <dgm:spPr/>
      <dgm:t>
        <a:bodyPr/>
        <a:lstStyle/>
        <a:p>
          <a:endParaRPr lang="zh-TW" altLang="en-US"/>
        </a:p>
      </dgm:t>
    </dgm:pt>
    <dgm:pt modelId="{81784543-A8EB-4491-BDD0-760EE0C7400E}">
      <dgm:prSet phldrT="[文字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altLang="zh-TW" sz="2400" dirty="0">
              <a:solidFill>
                <a:schemeClr val="tx1"/>
              </a:solidFill>
            </a:rPr>
            <a:t>B</a:t>
          </a:r>
          <a:r>
            <a:rPr lang="zh-TW" altLang="en-US" sz="2400" dirty="0">
              <a:solidFill>
                <a:schemeClr val="tx1"/>
              </a:solidFill>
            </a:rPr>
            <a:t>小明去洗手</a:t>
          </a:r>
        </a:p>
      </dgm:t>
    </dgm:pt>
    <dgm:pt modelId="{D87AF9A4-FF88-4141-A2AA-720A2E279D0A}" type="parTrans" cxnId="{E014E74A-5013-40A3-AB00-047DEBDB1178}">
      <dgm:prSet/>
      <dgm:spPr/>
      <dgm:t>
        <a:bodyPr/>
        <a:lstStyle/>
        <a:p>
          <a:endParaRPr lang="zh-TW" altLang="en-US"/>
        </a:p>
      </dgm:t>
    </dgm:pt>
    <dgm:pt modelId="{FBB462A1-C5C7-48B0-AF08-FBA876E0D2D5}" type="sibTrans" cxnId="{E014E74A-5013-40A3-AB00-047DEBDB1178}">
      <dgm:prSet/>
      <dgm:spPr/>
      <dgm:t>
        <a:bodyPr/>
        <a:lstStyle/>
        <a:p>
          <a:endParaRPr lang="zh-TW" altLang="en-US"/>
        </a:p>
      </dgm:t>
    </dgm:pt>
    <dgm:pt modelId="{9D5A3A66-3DA0-409A-84C4-42AB235D6741}">
      <dgm:prSet phldrT="[文字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altLang="zh-TW" sz="2400" dirty="0">
              <a:solidFill>
                <a:schemeClr val="tx1"/>
              </a:solidFill>
            </a:rPr>
            <a:t>C</a:t>
          </a:r>
          <a:r>
            <a:rPr lang="zh-TW" altLang="en-US" sz="2400" dirty="0">
              <a:solidFill>
                <a:schemeClr val="tx1"/>
              </a:solidFill>
            </a:rPr>
            <a:t> 不錯喔</a:t>
          </a:r>
          <a:r>
            <a:rPr lang="en-US" altLang="zh-TW" sz="2400" dirty="0">
              <a:solidFill>
                <a:schemeClr val="tx1"/>
              </a:solidFill>
            </a:rPr>
            <a:t>~</a:t>
          </a:r>
          <a:r>
            <a:rPr lang="zh-TW" altLang="en-US" sz="2400" dirty="0">
              <a:solidFill>
                <a:schemeClr val="tx1"/>
              </a:solidFill>
            </a:rPr>
            <a:t> 你順便幫老師檢查一下還有誰沒有洗手</a:t>
          </a:r>
          <a:r>
            <a:rPr lang="en-US" altLang="zh-TW" sz="2400" dirty="0">
              <a:solidFill>
                <a:schemeClr val="tx1"/>
              </a:solidFill>
            </a:rPr>
            <a:t>?</a:t>
          </a:r>
          <a:endParaRPr lang="zh-TW" altLang="en-US" sz="2400" dirty="0">
            <a:solidFill>
              <a:schemeClr val="tx1"/>
            </a:solidFill>
          </a:endParaRPr>
        </a:p>
      </dgm:t>
    </dgm:pt>
    <dgm:pt modelId="{670538E6-B1DD-441F-96D0-0D67BD400BF6}" type="parTrans" cxnId="{24C7BB8C-8CFE-4A24-9CB0-23045F75893D}">
      <dgm:prSet/>
      <dgm:spPr/>
      <dgm:t>
        <a:bodyPr/>
        <a:lstStyle/>
        <a:p>
          <a:endParaRPr lang="zh-TW" altLang="en-US"/>
        </a:p>
      </dgm:t>
    </dgm:pt>
    <dgm:pt modelId="{E6B74247-9725-448D-9EF6-2A9946C25E39}" type="sibTrans" cxnId="{24C7BB8C-8CFE-4A24-9CB0-23045F75893D}">
      <dgm:prSet/>
      <dgm:spPr/>
      <dgm:t>
        <a:bodyPr/>
        <a:lstStyle/>
        <a:p>
          <a:endParaRPr lang="zh-TW" altLang="en-US"/>
        </a:p>
      </dgm:t>
    </dgm:pt>
    <dgm:pt modelId="{205BFA96-52B1-4A63-8C95-2C91002CF9BA}" type="pres">
      <dgm:prSet presAssocID="{95F83015-290C-42A5-9CB0-9BF5D391032D}" presName="Name0" presStyleCnt="0">
        <dgm:presLayoutVars>
          <dgm:dir/>
          <dgm:resizeHandles val="exact"/>
        </dgm:presLayoutVars>
      </dgm:prSet>
      <dgm:spPr/>
    </dgm:pt>
    <dgm:pt modelId="{2687E0A7-7CA2-4E31-A08C-0DC0F517E1E1}" type="pres">
      <dgm:prSet presAssocID="{E07136A5-0BD2-4F42-AC10-CA071D4016CC}" presName="node" presStyleLbl="node1" presStyleIdx="0" presStyleCnt="3" custScaleX="313733">
        <dgm:presLayoutVars>
          <dgm:bulletEnabled val="1"/>
        </dgm:presLayoutVars>
      </dgm:prSet>
      <dgm:spPr/>
    </dgm:pt>
    <dgm:pt modelId="{D87750E1-1C78-4E52-85A1-08BBA43ADED1}" type="pres">
      <dgm:prSet presAssocID="{4CCE256F-415C-486D-923A-3D7E26479B66}" presName="sibTrans" presStyleLbl="sibTrans2D1" presStyleIdx="0" presStyleCnt="2"/>
      <dgm:spPr/>
    </dgm:pt>
    <dgm:pt modelId="{6D63ACC5-5A17-4654-A9A5-AD3A685DA671}" type="pres">
      <dgm:prSet presAssocID="{4CCE256F-415C-486D-923A-3D7E26479B66}" presName="connectorText" presStyleLbl="sibTrans2D1" presStyleIdx="0" presStyleCnt="2"/>
      <dgm:spPr/>
    </dgm:pt>
    <dgm:pt modelId="{B2604CE8-7FA8-4A89-83FF-59C3E2F54882}" type="pres">
      <dgm:prSet presAssocID="{81784543-A8EB-4491-BDD0-760EE0C7400E}" presName="node" presStyleLbl="node1" presStyleIdx="1" presStyleCnt="3">
        <dgm:presLayoutVars>
          <dgm:bulletEnabled val="1"/>
        </dgm:presLayoutVars>
      </dgm:prSet>
      <dgm:spPr/>
    </dgm:pt>
    <dgm:pt modelId="{76ED15F6-B350-46C5-8E5C-C0EBDB83430B}" type="pres">
      <dgm:prSet presAssocID="{FBB462A1-C5C7-48B0-AF08-FBA876E0D2D5}" presName="sibTrans" presStyleLbl="sibTrans2D1" presStyleIdx="1" presStyleCnt="2"/>
      <dgm:spPr/>
    </dgm:pt>
    <dgm:pt modelId="{5F84B753-7C01-491B-8B04-E3C31B391109}" type="pres">
      <dgm:prSet presAssocID="{FBB462A1-C5C7-48B0-AF08-FBA876E0D2D5}" presName="connectorText" presStyleLbl="sibTrans2D1" presStyleIdx="1" presStyleCnt="2"/>
      <dgm:spPr/>
    </dgm:pt>
    <dgm:pt modelId="{7135CAFF-7233-4737-A821-7959A01E996A}" type="pres">
      <dgm:prSet presAssocID="{9D5A3A66-3DA0-409A-84C4-42AB235D6741}" presName="node" presStyleLbl="node1" presStyleIdx="2" presStyleCnt="3">
        <dgm:presLayoutVars>
          <dgm:bulletEnabled val="1"/>
        </dgm:presLayoutVars>
      </dgm:prSet>
      <dgm:spPr/>
    </dgm:pt>
  </dgm:ptLst>
  <dgm:cxnLst>
    <dgm:cxn modelId="{ACC69445-5D85-4121-B1EC-E48741D73F1C}" type="presOf" srcId="{95F83015-290C-42A5-9CB0-9BF5D391032D}" destId="{205BFA96-52B1-4A63-8C95-2C91002CF9BA}" srcOrd="0" destOrd="0" presId="urn:microsoft.com/office/officeart/2005/8/layout/process1"/>
    <dgm:cxn modelId="{EA9C3F67-D056-45A0-A0A1-8A5C1949BC9B}" type="presOf" srcId="{4CCE256F-415C-486D-923A-3D7E26479B66}" destId="{6D63ACC5-5A17-4654-A9A5-AD3A685DA671}" srcOrd="1" destOrd="0" presId="urn:microsoft.com/office/officeart/2005/8/layout/process1"/>
    <dgm:cxn modelId="{95D31668-7C9F-4051-A9A3-E149A2B1CADD}" type="presOf" srcId="{9D5A3A66-3DA0-409A-84C4-42AB235D6741}" destId="{7135CAFF-7233-4737-A821-7959A01E996A}" srcOrd="0" destOrd="0" presId="urn:microsoft.com/office/officeart/2005/8/layout/process1"/>
    <dgm:cxn modelId="{E014E74A-5013-40A3-AB00-047DEBDB1178}" srcId="{95F83015-290C-42A5-9CB0-9BF5D391032D}" destId="{81784543-A8EB-4491-BDD0-760EE0C7400E}" srcOrd="1" destOrd="0" parTransId="{D87AF9A4-FF88-4141-A2AA-720A2E279D0A}" sibTransId="{FBB462A1-C5C7-48B0-AF08-FBA876E0D2D5}"/>
    <dgm:cxn modelId="{B08DB44E-326A-4226-ACA8-FE3B67F07488}" srcId="{95F83015-290C-42A5-9CB0-9BF5D391032D}" destId="{E07136A5-0BD2-4F42-AC10-CA071D4016CC}" srcOrd="0" destOrd="0" parTransId="{E1875EC8-49C9-4DD4-A772-A8A866C72950}" sibTransId="{4CCE256F-415C-486D-923A-3D7E26479B66}"/>
    <dgm:cxn modelId="{82556D58-E6C4-45C7-9E69-F170DF63B9B3}" type="presOf" srcId="{FBB462A1-C5C7-48B0-AF08-FBA876E0D2D5}" destId="{76ED15F6-B350-46C5-8E5C-C0EBDB83430B}" srcOrd="0" destOrd="0" presId="urn:microsoft.com/office/officeart/2005/8/layout/process1"/>
    <dgm:cxn modelId="{8E415A5A-18BC-4128-BFA3-861E611584B4}" type="presOf" srcId="{FBB462A1-C5C7-48B0-AF08-FBA876E0D2D5}" destId="{5F84B753-7C01-491B-8B04-E3C31B391109}" srcOrd="1" destOrd="0" presId="urn:microsoft.com/office/officeart/2005/8/layout/process1"/>
    <dgm:cxn modelId="{039AD97B-3C58-40C4-A2AB-183682A5B8A3}" type="presOf" srcId="{4CCE256F-415C-486D-923A-3D7E26479B66}" destId="{D87750E1-1C78-4E52-85A1-08BBA43ADED1}" srcOrd="0" destOrd="0" presId="urn:microsoft.com/office/officeart/2005/8/layout/process1"/>
    <dgm:cxn modelId="{24C7BB8C-8CFE-4A24-9CB0-23045F75893D}" srcId="{95F83015-290C-42A5-9CB0-9BF5D391032D}" destId="{9D5A3A66-3DA0-409A-84C4-42AB235D6741}" srcOrd="2" destOrd="0" parTransId="{670538E6-B1DD-441F-96D0-0D67BD400BF6}" sibTransId="{E6B74247-9725-448D-9EF6-2A9946C25E39}"/>
    <dgm:cxn modelId="{F88358B8-F276-4980-9637-0F0BA4E60C74}" type="presOf" srcId="{E07136A5-0BD2-4F42-AC10-CA071D4016CC}" destId="{2687E0A7-7CA2-4E31-A08C-0DC0F517E1E1}" srcOrd="0" destOrd="0" presId="urn:microsoft.com/office/officeart/2005/8/layout/process1"/>
    <dgm:cxn modelId="{A94719BD-F7E4-4C7A-9172-443AAF88E56D}" type="presOf" srcId="{81784543-A8EB-4491-BDD0-760EE0C7400E}" destId="{B2604CE8-7FA8-4A89-83FF-59C3E2F54882}" srcOrd="0" destOrd="0" presId="urn:microsoft.com/office/officeart/2005/8/layout/process1"/>
    <dgm:cxn modelId="{3C1024CB-DACD-4915-8070-33066D59F75C}" type="presParOf" srcId="{205BFA96-52B1-4A63-8C95-2C91002CF9BA}" destId="{2687E0A7-7CA2-4E31-A08C-0DC0F517E1E1}" srcOrd="0" destOrd="0" presId="urn:microsoft.com/office/officeart/2005/8/layout/process1"/>
    <dgm:cxn modelId="{E165064E-8940-4D32-9587-1E6859156BC8}" type="presParOf" srcId="{205BFA96-52B1-4A63-8C95-2C91002CF9BA}" destId="{D87750E1-1C78-4E52-85A1-08BBA43ADED1}" srcOrd="1" destOrd="0" presId="urn:microsoft.com/office/officeart/2005/8/layout/process1"/>
    <dgm:cxn modelId="{8AE983EA-EF4E-4B69-888C-DD8D3F6FE946}" type="presParOf" srcId="{D87750E1-1C78-4E52-85A1-08BBA43ADED1}" destId="{6D63ACC5-5A17-4654-A9A5-AD3A685DA671}" srcOrd="0" destOrd="0" presId="urn:microsoft.com/office/officeart/2005/8/layout/process1"/>
    <dgm:cxn modelId="{6AF336B1-F7FA-4A3D-9918-D29D74040A00}" type="presParOf" srcId="{205BFA96-52B1-4A63-8C95-2C91002CF9BA}" destId="{B2604CE8-7FA8-4A89-83FF-59C3E2F54882}" srcOrd="2" destOrd="0" presId="urn:microsoft.com/office/officeart/2005/8/layout/process1"/>
    <dgm:cxn modelId="{87073CB4-4440-455C-9BDE-C69792D02A37}" type="presParOf" srcId="{205BFA96-52B1-4A63-8C95-2C91002CF9BA}" destId="{76ED15F6-B350-46C5-8E5C-C0EBDB83430B}" srcOrd="3" destOrd="0" presId="urn:microsoft.com/office/officeart/2005/8/layout/process1"/>
    <dgm:cxn modelId="{51808359-39FE-4F4D-AEBA-D9E4D40E52CC}" type="presParOf" srcId="{76ED15F6-B350-46C5-8E5C-C0EBDB83430B}" destId="{5F84B753-7C01-491B-8B04-E3C31B391109}" srcOrd="0" destOrd="0" presId="urn:microsoft.com/office/officeart/2005/8/layout/process1"/>
    <dgm:cxn modelId="{42DB9BCF-D6AD-4362-8FF6-79AE9BE7507B}" type="presParOf" srcId="{205BFA96-52B1-4A63-8C95-2C91002CF9BA}" destId="{7135CAFF-7233-4737-A821-7959A01E996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5F83015-290C-42A5-9CB0-9BF5D391032D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E07136A5-0BD2-4F42-AC10-CA071D4016CC}">
      <dgm:prSet phldrT="[文字]"/>
      <dgm:spPr/>
      <dgm:t>
        <a:bodyPr/>
        <a:lstStyle/>
        <a:p>
          <a:r>
            <a:rPr lang="en-US" altLang="zh-TW" dirty="0">
              <a:solidFill>
                <a:schemeClr val="tx1"/>
              </a:solidFill>
            </a:rPr>
            <a:t>A</a:t>
          </a:r>
          <a:r>
            <a:rPr lang="zh-TW" altLang="en-US" dirty="0">
              <a:solidFill>
                <a:schemeClr val="tx1"/>
              </a:solidFill>
            </a:rPr>
            <a:t> 小明和小珍在假扮區玩，兩人為了搶同一個鍋子吵架。</a:t>
          </a:r>
        </a:p>
      </dgm:t>
    </dgm:pt>
    <dgm:pt modelId="{E1875EC8-49C9-4DD4-A772-A8A866C72950}" type="parTrans" cxnId="{B08DB44E-326A-4226-ACA8-FE3B67F07488}">
      <dgm:prSet/>
      <dgm:spPr/>
      <dgm:t>
        <a:bodyPr/>
        <a:lstStyle/>
        <a:p>
          <a:endParaRPr lang="zh-TW" altLang="en-US"/>
        </a:p>
      </dgm:t>
    </dgm:pt>
    <dgm:pt modelId="{4CCE256F-415C-486D-923A-3D7E26479B66}" type="sibTrans" cxnId="{B08DB44E-326A-4226-ACA8-FE3B67F07488}">
      <dgm:prSet/>
      <dgm:spPr/>
      <dgm:t>
        <a:bodyPr/>
        <a:lstStyle/>
        <a:p>
          <a:endParaRPr lang="zh-TW" altLang="en-US"/>
        </a:p>
      </dgm:t>
    </dgm:pt>
    <dgm:pt modelId="{81784543-A8EB-4491-BDD0-760EE0C7400E}">
      <dgm:prSet phldrT="[文字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altLang="zh-TW" dirty="0">
              <a:solidFill>
                <a:schemeClr val="tx1"/>
              </a:solidFill>
            </a:rPr>
            <a:t>B</a:t>
          </a:r>
          <a:r>
            <a:rPr lang="zh-TW" altLang="en-US" dirty="0">
              <a:solidFill>
                <a:schemeClr val="tx1"/>
              </a:solidFill>
            </a:rPr>
            <a:t> 小明生氣推了小珍一把</a:t>
          </a:r>
        </a:p>
      </dgm:t>
    </dgm:pt>
    <dgm:pt modelId="{D87AF9A4-FF88-4141-A2AA-720A2E279D0A}" type="parTrans" cxnId="{E014E74A-5013-40A3-AB00-047DEBDB1178}">
      <dgm:prSet/>
      <dgm:spPr/>
      <dgm:t>
        <a:bodyPr/>
        <a:lstStyle/>
        <a:p>
          <a:endParaRPr lang="zh-TW" altLang="en-US"/>
        </a:p>
      </dgm:t>
    </dgm:pt>
    <dgm:pt modelId="{FBB462A1-C5C7-48B0-AF08-FBA876E0D2D5}" type="sibTrans" cxnId="{E014E74A-5013-40A3-AB00-047DEBDB1178}">
      <dgm:prSet/>
      <dgm:spPr/>
      <dgm:t>
        <a:bodyPr/>
        <a:lstStyle/>
        <a:p>
          <a:endParaRPr lang="zh-TW" altLang="en-US"/>
        </a:p>
      </dgm:t>
    </dgm:pt>
    <dgm:pt modelId="{9D5A3A66-3DA0-409A-84C4-42AB235D6741}">
      <dgm:prSet phldrT="[文字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altLang="zh-TW" dirty="0">
              <a:solidFill>
                <a:schemeClr val="tx1"/>
              </a:solidFill>
            </a:rPr>
            <a:t>C</a:t>
          </a:r>
          <a:r>
            <a:rPr lang="zh-TW" altLang="en-US" dirty="0">
              <a:solidFill>
                <a:schemeClr val="tx1"/>
              </a:solidFill>
            </a:rPr>
            <a:t> 小珍哭了，跑去跟老師告狀</a:t>
          </a:r>
        </a:p>
      </dgm:t>
    </dgm:pt>
    <dgm:pt modelId="{670538E6-B1DD-441F-96D0-0D67BD400BF6}" type="parTrans" cxnId="{24C7BB8C-8CFE-4A24-9CB0-23045F75893D}">
      <dgm:prSet/>
      <dgm:spPr/>
      <dgm:t>
        <a:bodyPr/>
        <a:lstStyle/>
        <a:p>
          <a:endParaRPr lang="zh-TW" altLang="en-US"/>
        </a:p>
      </dgm:t>
    </dgm:pt>
    <dgm:pt modelId="{E6B74247-9725-448D-9EF6-2A9946C25E39}" type="sibTrans" cxnId="{24C7BB8C-8CFE-4A24-9CB0-23045F75893D}">
      <dgm:prSet/>
      <dgm:spPr/>
      <dgm:t>
        <a:bodyPr/>
        <a:lstStyle/>
        <a:p>
          <a:endParaRPr lang="zh-TW" altLang="en-US"/>
        </a:p>
      </dgm:t>
    </dgm:pt>
    <dgm:pt modelId="{205BFA96-52B1-4A63-8C95-2C91002CF9BA}" type="pres">
      <dgm:prSet presAssocID="{95F83015-290C-42A5-9CB0-9BF5D391032D}" presName="Name0" presStyleCnt="0">
        <dgm:presLayoutVars>
          <dgm:dir/>
          <dgm:resizeHandles val="exact"/>
        </dgm:presLayoutVars>
      </dgm:prSet>
      <dgm:spPr/>
    </dgm:pt>
    <dgm:pt modelId="{2687E0A7-7CA2-4E31-A08C-0DC0F517E1E1}" type="pres">
      <dgm:prSet presAssocID="{E07136A5-0BD2-4F42-AC10-CA071D4016CC}" presName="node" presStyleLbl="node1" presStyleIdx="0" presStyleCnt="3">
        <dgm:presLayoutVars>
          <dgm:bulletEnabled val="1"/>
        </dgm:presLayoutVars>
      </dgm:prSet>
      <dgm:spPr/>
    </dgm:pt>
    <dgm:pt modelId="{D87750E1-1C78-4E52-85A1-08BBA43ADED1}" type="pres">
      <dgm:prSet presAssocID="{4CCE256F-415C-486D-923A-3D7E26479B66}" presName="sibTrans" presStyleLbl="sibTrans2D1" presStyleIdx="0" presStyleCnt="2"/>
      <dgm:spPr/>
    </dgm:pt>
    <dgm:pt modelId="{6D63ACC5-5A17-4654-A9A5-AD3A685DA671}" type="pres">
      <dgm:prSet presAssocID="{4CCE256F-415C-486D-923A-3D7E26479B66}" presName="connectorText" presStyleLbl="sibTrans2D1" presStyleIdx="0" presStyleCnt="2"/>
      <dgm:spPr/>
    </dgm:pt>
    <dgm:pt modelId="{B2604CE8-7FA8-4A89-83FF-59C3E2F54882}" type="pres">
      <dgm:prSet presAssocID="{81784543-A8EB-4491-BDD0-760EE0C7400E}" presName="node" presStyleLbl="node1" presStyleIdx="1" presStyleCnt="3">
        <dgm:presLayoutVars>
          <dgm:bulletEnabled val="1"/>
        </dgm:presLayoutVars>
      </dgm:prSet>
      <dgm:spPr/>
    </dgm:pt>
    <dgm:pt modelId="{76ED15F6-B350-46C5-8E5C-C0EBDB83430B}" type="pres">
      <dgm:prSet presAssocID="{FBB462A1-C5C7-48B0-AF08-FBA876E0D2D5}" presName="sibTrans" presStyleLbl="sibTrans2D1" presStyleIdx="1" presStyleCnt="2"/>
      <dgm:spPr/>
    </dgm:pt>
    <dgm:pt modelId="{5F84B753-7C01-491B-8B04-E3C31B391109}" type="pres">
      <dgm:prSet presAssocID="{FBB462A1-C5C7-48B0-AF08-FBA876E0D2D5}" presName="connectorText" presStyleLbl="sibTrans2D1" presStyleIdx="1" presStyleCnt="2"/>
      <dgm:spPr/>
    </dgm:pt>
    <dgm:pt modelId="{7135CAFF-7233-4737-A821-7959A01E996A}" type="pres">
      <dgm:prSet presAssocID="{9D5A3A66-3DA0-409A-84C4-42AB235D6741}" presName="node" presStyleLbl="node1" presStyleIdx="2" presStyleCnt="3">
        <dgm:presLayoutVars>
          <dgm:bulletEnabled val="1"/>
        </dgm:presLayoutVars>
      </dgm:prSet>
      <dgm:spPr/>
    </dgm:pt>
  </dgm:ptLst>
  <dgm:cxnLst>
    <dgm:cxn modelId="{ACC69445-5D85-4121-B1EC-E48741D73F1C}" type="presOf" srcId="{95F83015-290C-42A5-9CB0-9BF5D391032D}" destId="{205BFA96-52B1-4A63-8C95-2C91002CF9BA}" srcOrd="0" destOrd="0" presId="urn:microsoft.com/office/officeart/2005/8/layout/process1"/>
    <dgm:cxn modelId="{EA9C3F67-D056-45A0-A0A1-8A5C1949BC9B}" type="presOf" srcId="{4CCE256F-415C-486D-923A-3D7E26479B66}" destId="{6D63ACC5-5A17-4654-A9A5-AD3A685DA671}" srcOrd="1" destOrd="0" presId="urn:microsoft.com/office/officeart/2005/8/layout/process1"/>
    <dgm:cxn modelId="{95D31668-7C9F-4051-A9A3-E149A2B1CADD}" type="presOf" srcId="{9D5A3A66-3DA0-409A-84C4-42AB235D6741}" destId="{7135CAFF-7233-4737-A821-7959A01E996A}" srcOrd="0" destOrd="0" presId="urn:microsoft.com/office/officeart/2005/8/layout/process1"/>
    <dgm:cxn modelId="{E014E74A-5013-40A3-AB00-047DEBDB1178}" srcId="{95F83015-290C-42A5-9CB0-9BF5D391032D}" destId="{81784543-A8EB-4491-BDD0-760EE0C7400E}" srcOrd="1" destOrd="0" parTransId="{D87AF9A4-FF88-4141-A2AA-720A2E279D0A}" sibTransId="{FBB462A1-C5C7-48B0-AF08-FBA876E0D2D5}"/>
    <dgm:cxn modelId="{B08DB44E-326A-4226-ACA8-FE3B67F07488}" srcId="{95F83015-290C-42A5-9CB0-9BF5D391032D}" destId="{E07136A5-0BD2-4F42-AC10-CA071D4016CC}" srcOrd="0" destOrd="0" parTransId="{E1875EC8-49C9-4DD4-A772-A8A866C72950}" sibTransId="{4CCE256F-415C-486D-923A-3D7E26479B66}"/>
    <dgm:cxn modelId="{82556D58-E6C4-45C7-9E69-F170DF63B9B3}" type="presOf" srcId="{FBB462A1-C5C7-48B0-AF08-FBA876E0D2D5}" destId="{76ED15F6-B350-46C5-8E5C-C0EBDB83430B}" srcOrd="0" destOrd="0" presId="urn:microsoft.com/office/officeart/2005/8/layout/process1"/>
    <dgm:cxn modelId="{8E415A5A-18BC-4128-BFA3-861E611584B4}" type="presOf" srcId="{FBB462A1-C5C7-48B0-AF08-FBA876E0D2D5}" destId="{5F84B753-7C01-491B-8B04-E3C31B391109}" srcOrd="1" destOrd="0" presId="urn:microsoft.com/office/officeart/2005/8/layout/process1"/>
    <dgm:cxn modelId="{039AD97B-3C58-40C4-A2AB-183682A5B8A3}" type="presOf" srcId="{4CCE256F-415C-486D-923A-3D7E26479B66}" destId="{D87750E1-1C78-4E52-85A1-08BBA43ADED1}" srcOrd="0" destOrd="0" presId="urn:microsoft.com/office/officeart/2005/8/layout/process1"/>
    <dgm:cxn modelId="{24C7BB8C-8CFE-4A24-9CB0-23045F75893D}" srcId="{95F83015-290C-42A5-9CB0-9BF5D391032D}" destId="{9D5A3A66-3DA0-409A-84C4-42AB235D6741}" srcOrd="2" destOrd="0" parTransId="{670538E6-B1DD-441F-96D0-0D67BD400BF6}" sibTransId="{E6B74247-9725-448D-9EF6-2A9946C25E39}"/>
    <dgm:cxn modelId="{F88358B8-F276-4980-9637-0F0BA4E60C74}" type="presOf" srcId="{E07136A5-0BD2-4F42-AC10-CA071D4016CC}" destId="{2687E0A7-7CA2-4E31-A08C-0DC0F517E1E1}" srcOrd="0" destOrd="0" presId="urn:microsoft.com/office/officeart/2005/8/layout/process1"/>
    <dgm:cxn modelId="{A94719BD-F7E4-4C7A-9172-443AAF88E56D}" type="presOf" srcId="{81784543-A8EB-4491-BDD0-760EE0C7400E}" destId="{B2604CE8-7FA8-4A89-83FF-59C3E2F54882}" srcOrd="0" destOrd="0" presId="urn:microsoft.com/office/officeart/2005/8/layout/process1"/>
    <dgm:cxn modelId="{3C1024CB-DACD-4915-8070-33066D59F75C}" type="presParOf" srcId="{205BFA96-52B1-4A63-8C95-2C91002CF9BA}" destId="{2687E0A7-7CA2-4E31-A08C-0DC0F517E1E1}" srcOrd="0" destOrd="0" presId="urn:microsoft.com/office/officeart/2005/8/layout/process1"/>
    <dgm:cxn modelId="{E165064E-8940-4D32-9587-1E6859156BC8}" type="presParOf" srcId="{205BFA96-52B1-4A63-8C95-2C91002CF9BA}" destId="{D87750E1-1C78-4E52-85A1-08BBA43ADED1}" srcOrd="1" destOrd="0" presId="urn:microsoft.com/office/officeart/2005/8/layout/process1"/>
    <dgm:cxn modelId="{8AE983EA-EF4E-4B69-888C-DD8D3F6FE946}" type="presParOf" srcId="{D87750E1-1C78-4E52-85A1-08BBA43ADED1}" destId="{6D63ACC5-5A17-4654-A9A5-AD3A685DA671}" srcOrd="0" destOrd="0" presId="urn:microsoft.com/office/officeart/2005/8/layout/process1"/>
    <dgm:cxn modelId="{6AF336B1-F7FA-4A3D-9918-D29D74040A00}" type="presParOf" srcId="{205BFA96-52B1-4A63-8C95-2C91002CF9BA}" destId="{B2604CE8-7FA8-4A89-83FF-59C3E2F54882}" srcOrd="2" destOrd="0" presId="urn:microsoft.com/office/officeart/2005/8/layout/process1"/>
    <dgm:cxn modelId="{87073CB4-4440-455C-9BDE-C69792D02A37}" type="presParOf" srcId="{205BFA96-52B1-4A63-8C95-2C91002CF9BA}" destId="{76ED15F6-B350-46C5-8E5C-C0EBDB83430B}" srcOrd="3" destOrd="0" presId="urn:microsoft.com/office/officeart/2005/8/layout/process1"/>
    <dgm:cxn modelId="{51808359-39FE-4F4D-AEBA-D9E4D40E52CC}" type="presParOf" srcId="{76ED15F6-B350-46C5-8E5C-C0EBDB83430B}" destId="{5F84B753-7C01-491B-8B04-E3C31B391109}" srcOrd="0" destOrd="0" presId="urn:microsoft.com/office/officeart/2005/8/layout/process1"/>
    <dgm:cxn modelId="{42DB9BCF-D6AD-4362-8FF6-79AE9BE7507B}" type="presParOf" srcId="{205BFA96-52B1-4A63-8C95-2C91002CF9BA}" destId="{7135CAFF-7233-4737-A821-7959A01E996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5F83015-290C-42A5-9CB0-9BF5D391032D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E07136A5-0BD2-4F42-AC10-CA071D4016CC}">
      <dgm:prSet phldrT="[文字]"/>
      <dgm:spPr/>
      <dgm:t>
        <a:bodyPr/>
        <a:lstStyle/>
        <a:p>
          <a:r>
            <a:rPr lang="en-US" altLang="zh-TW" dirty="0">
              <a:solidFill>
                <a:schemeClr val="tx1"/>
              </a:solidFill>
            </a:rPr>
            <a:t>A</a:t>
          </a:r>
          <a:r>
            <a:rPr lang="zh-TW" altLang="en-US" dirty="0">
              <a:solidFill>
                <a:schemeClr val="tx1"/>
              </a:solidFill>
            </a:rPr>
            <a:t> 小明和小珍在假扮區玩，兩人為了搶同一個鍋子吵架。</a:t>
          </a:r>
        </a:p>
      </dgm:t>
    </dgm:pt>
    <dgm:pt modelId="{E1875EC8-49C9-4DD4-A772-A8A866C72950}" type="parTrans" cxnId="{B08DB44E-326A-4226-ACA8-FE3B67F07488}">
      <dgm:prSet/>
      <dgm:spPr/>
      <dgm:t>
        <a:bodyPr/>
        <a:lstStyle/>
        <a:p>
          <a:endParaRPr lang="zh-TW" altLang="en-US"/>
        </a:p>
      </dgm:t>
    </dgm:pt>
    <dgm:pt modelId="{4CCE256F-415C-486D-923A-3D7E26479B66}" type="sibTrans" cxnId="{B08DB44E-326A-4226-ACA8-FE3B67F07488}">
      <dgm:prSet/>
      <dgm:spPr/>
      <dgm:t>
        <a:bodyPr/>
        <a:lstStyle/>
        <a:p>
          <a:endParaRPr lang="zh-TW" altLang="en-US"/>
        </a:p>
      </dgm:t>
    </dgm:pt>
    <dgm:pt modelId="{81784543-A8EB-4491-BDD0-760EE0C7400E}">
      <dgm:prSet phldrT="[文字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altLang="zh-TW" dirty="0">
              <a:solidFill>
                <a:schemeClr val="tx1"/>
              </a:solidFill>
            </a:rPr>
            <a:t>B</a:t>
          </a:r>
          <a:r>
            <a:rPr lang="zh-TW" altLang="en-US" dirty="0">
              <a:solidFill>
                <a:schemeClr val="tx1"/>
              </a:solidFill>
            </a:rPr>
            <a:t> 小明被教導說：</a:t>
          </a:r>
          <a:r>
            <a:rPr lang="en-US" altLang="zh-TW" dirty="0">
              <a:solidFill>
                <a:schemeClr val="tx1"/>
              </a:solidFill>
            </a:rPr>
            <a:t>【</a:t>
          </a:r>
          <a:r>
            <a:rPr lang="zh-TW" altLang="en-US" dirty="0">
              <a:solidFill>
                <a:schemeClr val="tx1"/>
              </a:solidFill>
            </a:rPr>
            <a:t>那我們一起用鍋子，好嗎</a:t>
          </a:r>
          <a:r>
            <a:rPr lang="en-US" altLang="zh-TW" dirty="0">
              <a:solidFill>
                <a:schemeClr val="tx1"/>
              </a:solidFill>
            </a:rPr>
            <a:t>?</a:t>
          </a:r>
          <a:r>
            <a:rPr lang="zh-TW" altLang="en-US" dirty="0">
              <a:solidFill>
                <a:schemeClr val="tx1"/>
              </a:solidFill>
            </a:rPr>
            <a:t> 你先炒菜，我幫你切菜準備好，等下我來炒，你幫我準備菜，好嗎</a:t>
          </a:r>
          <a:r>
            <a:rPr lang="en-US" altLang="zh-TW" dirty="0">
              <a:solidFill>
                <a:schemeClr val="tx1"/>
              </a:solidFill>
            </a:rPr>
            <a:t>?】</a:t>
          </a:r>
          <a:endParaRPr lang="zh-TW" altLang="en-US" dirty="0">
            <a:solidFill>
              <a:schemeClr val="tx1"/>
            </a:solidFill>
          </a:endParaRPr>
        </a:p>
      </dgm:t>
    </dgm:pt>
    <dgm:pt modelId="{D87AF9A4-FF88-4141-A2AA-720A2E279D0A}" type="parTrans" cxnId="{E014E74A-5013-40A3-AB00-047DEBDB1178}">
      <dgm:prSet/>
      <dgm:spPr/>
      <dgm:t>
        <a:bodyPr/>
        <a:lstStyle/>
        <a:p>
          <a:endParaRPr lang="zh-TW" altLang="en-US"/>
        </a:p>
      </dgm:t>
    </dgm:pt>
    <dgm:pt modelId="{FBB462A1-C5C7-48B0-AF08-FBA876E0D2D5}" type="sibTrans" cxnId="{E014E74A-5013-40A3-AB00-047DEBDB1178}">
      <dgm:prSet/>
      <dgm:spPr/>
      <dgm:t>
        <a:bodyPr/>
        <a:lstStyle/>
        <a:p>
          <a:endParaRPr lang="zh-TW" altLang="en-US"/>
        </a:p>
      </dgm:t>
    </dgm:pt>
    <dgm:pt modelId="{9D5A3A66-3DA0-409A-84C4-42AB235D6741}">
      <dgm:prSet phldrT="[文字]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en-US" altLang="zh-TW" dirty="0">
              <a:solidFill>
                <a:schemeClr val="tx1"/>
              </a:solidFill>
            </a:rPr>
            <a:t>C</a:t>
          </a:r>
          <a:r>
            <a:rPr lang="zh-TW" altLang="en-US" dirty="0">
              <a:solidFill>
                <a:schemeClr val="tx1"/>
              </a:solidFill>
            </a:rPr>
            <a:t> 小珍說好，那我們輪流炒菜</a:t>
          </a:r>
        </a:p>
      </dgm:t>
    </dgm:pt>
    <dgm:pt modelId="{670538E6-B1DD-441F-96D0-0D67BD400BF6}" type="parTrans" cxnId="{24C7BB8C-8CFE-4A24-9CB0-23045F75893D}">
      <dgm:prSet/>
      <dgm:spPr/>
      <dgm:t>
        <a:bodyPr/>
        <a:lstStyle/>
        <a:p>
          <a:endParaRPr lang="zh-TW" altLang="en-US"/>
        </a:p>
      </dgm:t>
    </dgm:pt>
    <dgm:pt modelId="{E6B74247-9725-448D-9EF6-2A9946C25E39}" type="sibTrans" cxnId="{24C7BB8C-8CFE-4A24-9CB0-23045F75893D}">
      <dgm:prSet/>
      <dgm:spPr/>
      <dgm:t>
        <a:bodyPr/>
        <a:lstStyle/>
        <a:p>
          <a:endParaRPr lang="zh-TW" altLang="en-US"/>
        </a:p>
      </dgm:t>
    </dgm:pt>
    <dgm:pt modelId="{205BFA96-52B1-4A63-8C95-2C91002CF9BA}" type="pres">
      <dgm:prSet presAssocID="{95F83015-290C-42A5-9CB0-9BF5D391032D}" presName="Name0" presStyleCnt="0">
        <dgm:presLayoutVars>
          <dgm:dir/>
          <dgm:resizeHandles val="exact"/>
        </dgm:presLayoutVars>
      </dgm:prSet>
      <dgm:spPr/>
    </dgm:pt>
    <dgm:pt modelId="{2687E0A7-7CA2-4E31-A08C-0DC0F517E1E1}" type="pres">
      <dgm:prSet presAssocID="{E07136A5-0BD2-4F42-AC10-CA071D4016CC}" presName="node" presStyleLbl="node1" presStyleIdx="0" presStyleCnt="3">
        <dgm:presLayoutVars>
          <dgm:bulletEnabled val="1"/>
        </dgm:presLayoutVars>
      </dgm:prSet>
      <dgm:spPr/>
    </dgm:pt>
    <dgm:pt modelId="{D87750E1-1C78-4E52-85A1-08BBA43ADED1}" type="pres">
      <dgm:prSet presAssocID="{4CCE256F-415C-486D-923A-3D7E26479B66}" presName="sibTrans" presStyleLbl="sibTrans2D1" presStyleIdx="0" presStyleCnt="2"/>
      <dgm:spPr/>
    </dgm:pt>
    <dgm:pt modelId="{6D63ACC5-5A17-4654-A9A5-AD3A685DA671}" type="pres">
      <dgm:prSet presAssocID="{4CCE256F-415C-486D-923A-3D7E26479B66}" presName="connectorText" presStyleLbl="sibTrans2D1" presStyleIdx="0" presStyleCnt="2"/>
      <dgm:spPr/>
    </dgm:pt>
    <dgm:pt modelId="{B2604CE8-7FA8-4A89-83FF-59C3E2F54882}" type="pres">
      <dgm:prSet presAssocID="{81784543-A8EB-4491-BDD0-760EE0C7400E}" presName="node" presStyleLbl="node1" presStyleIdx="1" presStyleCnt="3">
        <dgm:presLayoutVars>
          <dgm:bulletEnabled val="1"/>
        </dgm:presLayoutVars>
      </dgm:prSet>
      <dgm:spPr/>
    </dgm:pt>
    <dgm:pt modelId="{76ED15F6-B350-46C5-8E5C-C0EBDB83430B}" type="pres">
      <dgm:prSet presAssocID="{FBB462A1-C5C7-48B0-AF08-FBA876E0D2D5}" presName="sibTrans" presStyleLbl="sibTrans2D1" presStyleIdx="1" presStyleCnt="2"/>
      <dgm:spPr/>
    </dgm:pt>
    <dgm:pt modelId="{5F84B753-7C01-491B-8B04-E3C31B391109}" type="pres">
      <dgm:prSet presAssocID="{FBB462A1-C5C7-48B0-AF08-FBA876E0D2D5}" presName="connectorText" presStyleLbl="sibTrans2D1" presStyleIdx="1" presStyleCnt="2"/>
      <dgm:spPr/>
    </dgm:pt>
    <dgm:pt modelId="{7135CAFF-7233-4737-A821-7959A01E996A}" type="pres">
      <dgm:prSet presAssocID="{9D5A3A66-3DA0-409A-84C4-42AB235D6741}" presName="node" presStyleLbl="node1" presStyleIdx="2" presStyleCnt="3">
        <dgm:presLayoutVars>
          <dgm:bulletEnabled val="1"/>
        </dgm:presLayoutVars>
      </dgm:prSet>
      <dgm:spPr/>
    </dgm:pt>
  </dgm:ptLst>
  <dgm:cxnLst>
    <dgm:cxn modelId="{ACC69445-5D85-4121-B1EC-E48741D73F1C}" type="presOf" srcId="{95F83015-290C-42A5-9CB0-9BF5D391032D}" destId="{205BFA96-52B1-4A63-8C95-2C91002CF9BA}" srcOrd="0" destOrd="0" presId="urn:microsoft.com/office/officeart/2005/8/layout/process1"/>
    <dgm:cxn modelId="{EA9C3F67-D056-45A0-A0A1-8A5C1949BC9B}" type="presOf" srcId="{4CCE256F-415C-486D-923A-3D7E26479B66}" destId="{6D63ACC5-5A17-4654-A9A5-AD3A685DA671}" srcOrd="1" destOrd="0" presId="urn:microsoft.com/office/officeart/2005/8/layout/process1"/>
    <dgm:cxn modelId="{95D31668-7C9F-4051-A9A3-E149A2B1CADD}" type="presOf" srcId="{9D5A3A66-3DA0-409A-84C4-42AB235D6741}" destId="{7135CAFF-7233-4737-A821-7959A01E996A}" srcOrd="0" destOrd="0" presId="urn:microsoft.com/office/officeart/2005/8/layout/process1"/>
    <dgm:cxn modelId="{E014E74A-5013-40A3-AB00-047DEBDB1178}" srcId="{95F83015-290C-42A5-9CB0-9BF5D391032D}" destId="{81784543-A8EB-4491-BDD0-760EE0C7400E}" srcOrd="1" destOrd="0" parTransId="{D87AF9A4-FF88-4141-A2AA-720A2E279D0A}" sibTransId="{FBB462A1-C5C7-48B0-AF08-FBA876E0D2D5}"/>
    <dgm:cxn modelId="{B08DB44E-326A-4226-ACA8-FE3B67F07488}" srcId="{95F83015-290C-42A5-9CB0-9BF5D391032D}" destId="{E07136A5-0BD2-4F42-AC10-CA071D4016CC}" srcOrd="0" destOrd="0" parTransId="{E1875EC8-49C9-4DD4-A772-A8A866C72950}" sibTransId="{4CCE256F-415C-486D-923A-3D7E26479B66}"/>
    <dgm:cxn modelId="{82556D58-E6C4-45C7-9E69-F170DF63B9B3}" type="presOf" srcId="{FBB462A1-C5C7-48B0-AF08-FBA876E0D2D5}" destId="{76ED15F6-B350-46C5-8E5C-C0EBDB83430B}" srcOrd="0" destOrd="0" presId="urn:microsoft.com/office/officeart/2005/8/layout/process1"/>
    <dgm:cxn modelId="{8E415A5A-18BC-4128-BFA3-861E611584B4}" type="presOf" srcId="{FBB462A1-C5C7-48B0-AF08-FBA876E0D2D5}" destId="{5F84B753-7C01-491B-8B04-E3C31B391109}" srcOrd="1" destOrd="0" presId="urn:microsoft.com/office/officeart/2005/8/layout/process1"/>
    <dgm:cxn modelId="{039AD97B-3C58-40C4-A2AB-183682A5B8A3}" type="presOf" srcId="{4CCE256F-415C-486D-923A-3D7E26479B66}" destId="{D87750E1-1C78-4E52-85A1-08BBA43ADED1}" srcOrd="0" destOrd="0" presId="urn:microsoft.com/office/officeart/2005/8/layout/process1"/>
    <dgm:cxn modelId="{24C7BB8C-8CFE-4A24-9CB0-23045F75893D}" srcId="{95F83015-290C-42A5-9CB0-9BF5D391032D}" destId="{9D5A3A66-3DA0-409A-84C4-42AB235D6741}" srcOrd="2" destOrd="0" parTransId="{670538E6-B1DD-441F-96D0-0D67BD400BF6}" sibTransId="{E6B74247-9725-448D-9EF6-2A9946C25E39}"/>
    <dgm:cxn modelId="{F88358B8-F276-4980-9637-0F0BA4E60C74}" type="presOf" srcId="{E07136A5-0BD2-4F42-AC10-CA071D4016CC}" destId="{2687E0A7-7CA2-4E31-A08C-0DC0F517E1E1}" srcOrd="0" destOrd="0" presId="urn:microsoft.com/office/officeart/2005/8/layout/process1"/>
    <dgm:cxn modelId="{A94719BD-F7E4-4C7A-9172-443AAF88E56D}" type="presOf" srcId="{81784543-A8EB-4491-BDD0-760EE0C7400E}" destId="{B2604CE8-7FA8-4A89-83FF-59C3E2F54882}" srcOrd="0" destOrd="0" presId="urn:microsoft.com/office/officeart/2005/8/layout/process1"/>
    <dgm:cxn modelId="{3C1024CB-DACD-4915-8070-33066D59F75C}" type="presParOf" srcId="{205BFA96-52B1-4A63-8C95-2C91002CF9BA}" destId="{2687E0A7-7CA2-4E31-A08C-0DC0F517E1E1}" srcOrd="0" destOrd="0" presId="urn:microsoft.com/office/officeart/2005/8/layout/process1"/>
    <dgm:cxn modelId="{E165064E-8940-4D32-9587-1E6859156BC8}" type="presParOf" srcId="{205BFA96-52B1-4A63-8C95-2C91002CF9BA}" destId="{D87750E1-1C78-4E52-85A1-08BBA43ADED1}" srcOrd="1" destOrd="0" presId="urn:microsoft.com/office/officeart/2005/8/layout/process1"/>
    <dgm:cxn modelId="{8AE983EA-EF4E-4B69-888C-DD8D3F6FE946}" type="presParOf" srcId="{D87750E1-1C78-4E52-85A1-08BBA43ADED1}" destId="{6D63ACC5-5A17-4654-A9A5-AD3A685DA671}" srcOrd="0" destOrd="0" presId="urn:microsoft.com/office/officeart/2005/8/layout/process1"/>
    <dgm:cxn modelId="{6AF336B1-F7FA-4A3D-9918-D29D74040A00}" type="presParOf" srcId="{205BFA96-52B1-4A63-8C95-2C91002CF9BA}" destId="{B2604CE8-7FA8-4A89-83FF-59C3E2F54882}" srcOrd="2" destOrd="0" presId="urn:microsoft.com/office/officeart/2005/8/layout/process1"/>
    <dgm:cxn modelId="{87073CB4-4440-455C-9BDE-C69792D02A37}" type="presParOf" srcId="{205BFA96-52B1-4A63-8C95-2C91002CF9BA}" destId="{76ED15F6-B350-46C5-8E5C-C0EBDB83430B}" srcOrd="3" destOrd="0" presId="urn:microsoft.com/office/officeart/2005/8/layout/process1"/>
    <dgm:cxn modelId="{51808359-39FE-4F4D-AEBA-D9E4D40E52CC}" type="presParOf" srcId="{76ED15F6-B350-46C5-8E5C-C0EBDB83430B}" destId="{5F84B753-7C01-491B-8B04-E3C31B391109}" srcOrd="0" destOrd="0" presId="urn:microsoft.com/office/officeart/2005/8/layout/process1"/>
    <dgm:cxn modelId="{42DB9BCF-D6AD-4362-8FF6-79AE9BE7507B}" type="presParOf" srcId="{205BFA96-52B1-4A63-8C95-2C91002CF9BA}" destId="{7135CAFF-7233-4737-A821-7959A01E996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2DDADE-10A7-4066-9E9F-AE8C9FA5D767}">
      <dsp:nvSpPr>
        <dsp:cNvPr id="0" name=""/>
        <dsp:cNvSpPr/>
      </dsp:nvSpPr>
      <dsp:spPr>
        <a:xfrm rot="5400000">
          <a:off x="3353483" y="116060"/>
          <a:ext cx="1775718" cy="154487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solidFill>
                <a:schemeClr val="tx1"/>
              </a:solidFill>
            </a:rPr>
            <a:t>情緒引起行為問題</a:t>
          </a:r>
          <a:r>
            <a:rPr lang="en-US" altLang="zh-TW" sz="1800" kern="1200" dirty="0">
              <a:solidFill>
                <a:schemeClr val="tx1"/>
              </a:solidFill>
            </a:rPr>
            <a:t>?</a:t>
          </a:r>
          <a:endParaRPr lang="zh-TW" altLang="en-US" sz="1800" kern="1200" dirty="0">
            <a:solidFill>
              <a:schemeClr val="tx1"/>
            </a:solidFill>
          </a:endParaRPr>
        </a:p>
      </dsp:txBody>
      <dsp:txXfrm rot="-5400000">
        <a:off x="3709648" y="277354"/>
        <a:ext cx="1063388" cy="1222286"/>
      </dsp:txXfrm>
    </dsp:sp>
    <dsp:sp modelId="{F30D907A-3310-4A47-B3FC-88729DEAA025}">
      <dsp:nvSpPr>
        <dsp:cNvPr id="0" name=""/>
        <dsp:cNvSpPr/>
      </dsp:nvSpPr>
      <dsp:spPr>
        <a:xfrm>
          <a:off x="5060659" y="355782"/>
          <a:ext cx="1981701" cy="1065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FF112E-4DAA-4B97-873B-B6641EF9CB3D}">
      <dsp:nvSpPr>
        <dsp:cNvPr id="0" name=""/>
        <dsp:cNvSpPr/>
      </dsp:nvSpPr>
      <dsp:spPr>
        <a:xfrm rot="5400000">
          <a:off x="1685018" y="116060"/>
          <a:ext cx="1775718" cy="154487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806990"/>
            <a:satOff val="-17000"/>
            <a:lumOff val="-10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600" kern="1200"/>
        </a:p>
      </dsp:txBody>
      <dsp:txXfrm rot="-5400000">
        <a:off x="2041183" y="277354"/>
        <a:ext cx="1063388" cy="1222286"/>
      </dsp:txXfrm>
    </dsp:sp>
    <dsp:sp modelId="{BB206D50-C28F-4323-A378-4ACF82F6C2DD}">
      <dsp:nvSpPr>
        <dsp:cNvPr id="0" name=""/>
        <dsp:cNvSpPr/>
      </dsp:nvSpPr>
      <dsp:spPr>
        <a:xfrm rot="5400000">
          <a:off x="2516055" y="1623290"/>
          <a:ext cx="1775718" cy="154487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3613980"/>
            <a:satOff val="-34000"/>
            <a:lumOff val="-21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solidFill>
                <a:schemeClr val="tx1"/>
              </a:solidFill>
            </a:rPr>
            <a:t>行為引起情緒問題</a:t>
          </a:r>
          <a:r>
            <a:rPr lang="en-US" altLang="zh-TW" sz="1800" kern="1200" dirty="0">
              <a:solidFill>
                <a:schemeClr val="tx1"/>
              </a:solidFill>
            </a:rPr>
            <a:t>?</a:t>
          </a:r>
          <a:endParaRPr lang="zh-TW" altLang="en-US" sz="1800" kern="1200" dirty="0">
            <a:solidFill>
              <a:schemeClr val="tx1"/>
            </a:solidFill>
          </a:endParaRPr>
        </a:p>
      </dsp:txBody>
      <dsp:txXfrm rot="-5400000">
        <a:off x="2872220" y="1784584"/>
        <a:ext cx="1063388" cy="1222286"/>
      </dsp:txXfrm>
    </dsp:sp>
    <dsp:sp modelId="{8316A950-332A-45E5-B0AC-E7DFDF29B5CD}">
      <dsp:nvSpPr>
        <dsp:cNvPr id="0" name=""/>
        <dsp:cNvSpPr/>
      </dsp:nvSpPr>
      <dsp:spPr>
        <a:xfrm>
          <a:off x="649775" y="1863012"/>
          <a:ext cx="1917775" cy="1065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8F8A6D-CF03-4108-84A1-855ED0D14779}">
      <dsp:nvSpPr>
        <dsp:cNvPr id="0" name=""/>
        <dsp:cNvSpPr/>
      </dsp:nvSpPr>
      <dsp:spPr>
        <a:xfrm rot="5400000">
          <a:off x="4184519" y="1623290"/>
          <a:ext cx="1775718" cy="154487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5420970"/>
            <a:satOff val="-51000"/>
            <a:lumOff val="-32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600" kern="1200"/>
        </a:p>
      </dsp:txBody>
      <dsp:txXfrm rot="-5400000">
        <a:off x="4540684" y="1784584"/>
        <a:ext cx="1063388" cy="1222286"/>
      </dsp:txXfrm>
    </dsp:sp>
    <dsp:sp modelId="{44193925-B381-4DCE-AC6F-43535590B61A}">
      <dsp:nvSpPr>
        <dsp:cNvPr id="0" name=""/>
        <dsp:cNvSpPr/>
      </dsp:nvSpPr>
      <dsp:spPr>
        <a:xfrm rot="5400000">
          <a:off x="3353483" y="3130520"/>
          <a:ext cx="1775718" cy="154487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7227960"/>
            <a:satOff val="-68000"/>
            <a:lumOff val="-43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/>
            <a:t>發展引起情緒問題</a:t>
          </a:r>
          <a:r>
            <a:rPr lang="en-US" altLang="zh-TW" sz="1800" kern="1200" dirty="0"/>
            <a:t>?</a:t>
          </a:r>
          <a:endParaRPr lang="zh-TW" altLang="en-US" sz="1800" kern="1200" dirty="0"/>
        </a:p>
      </dsp:txBody>
      <dsp:txXfrm rot="-5400000">
        <a:off x="3709648" y="3291814"/>
        <a:ext cx="1063388" cy="1222286"/>
      </dsp:txXfrm>
    </dsp:sp>
    <dsp:sp modelId="{10D86A47-2E74-42CB-8B2B-35C391DDDF1B}">
      <dsp:nvSpPr>
        <dsp:cNvPr id="0" name=""/>
        <dsp:cNvSpPr/>
      </dsp:nvSpPr>
      <dsp:spPr>
        <a:xfrm>
          <a:off x="5060659" y="3370242"/>
          <a:ext cx="1981701" cy="1065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D93503-5228-42B4-8ADE-51B945BFC704}">
      <dsp:nvSpPr>
        <dsp:cNvPr id="0" name=""/>
        <dsp:cNvSpPr/>
      </dsp:nvSpPr>
      <dsp:spPr>
        <a:xfrm rot="5400000">
          <a:off x="1685018" y="3130520"/>
          <a:ext cx="1775718" cy="154487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9034950"/>
            <a:satOff val="-85000"/>
            <a:lumOff val="-5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3600" kern="1200"/>
        </a:p>
      </dsp:txBody>
      <dsp:txXfrm rot="-5400000">
        <a:off x="2041183" y="3291814"/>
        <a:ext cx="1063388" cy="12222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7E0A7-7CA2-4E31-A08C-0DC0F517E1E1}">
      <dsp:nvSpPr>
        <dsp:cNvPr id="0" name=""/>
        <dsp:cNvSpPr/>
      </dsp:nvSpPr>
      <dsp:spPr>
        <a:xfrm>
          <a:off x="7814" y="280079"/>
          <a:ext cx="2335594" cy="14013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800" kern="1200" dirty="0"/>
            <a:t>A</a:t>
          </a:r>
          <a:r>
            <a:rPr lang="zh-TW" altLang="en-US" sz="4800" kern="1200" dirty="0"/>
            <a:t> 前因</a:t>
          </a:r>
        </a:p>
      </dsp:txBody>
      <dsp:txXfrm>
        <a:off x="48858" y="321123"/>
        <a:ext cx="2253506" cy="1319268"/>
      </dsp:txXfrm>
    </dsp:sp>
    <dsp:sp modelId="{D87750E1-1C78-4E52-85A1-08BBA43ADED1}">
      <dsp:nvSpPr>
        <dsp:cNvPr id="0" name=""/>
        <dsp:cNvSpPr/>
      </dsp:nvSpPr>
      <dsp:spPr>
        <a:xfrm>
          <a:off x="2576968" y="691143"/>
          <a:ext cx="495146" cy="579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/>
        </a:p>
      </dsp:txBody>
      <dsp:txXfrm>
        <a:off x="2576968" y="806988"/>
        <a:ext cx="346602" cy="347537"/>
      </dsp:txXfrm>
    </dsp:sp>
    <dsp:sp modelId="{B2604CE8-7FA8-4A89-83FF-59C3E2F54882}">
      <dsp:nvSpPr>
        <dsp:cNvPr id="0" name=""/>
        <dsp:cNvSpPr/>
      </dsp:nvSpPr>
      <dsp:spPr>
        <a:xfrm>
          <a:off x="3277647" y="280079"/>
          <a:ext cx="2335594" cy="1401356"/>
        </a:xfrm>
        <a:prstGeom prst="roundRect">
          <a:avLst>
            <a:gd name="adj" fmla="val 10000"/>
          </a:avLst>
        </a:prstGeom>
        <a:solidFill>
          <a:schemeClr val="bg2"/>
        </a:solidFill>
        <a:ln w="15875" cap="flat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800" kern="1200" dirty="0"/>
            <a:t>B</a:t>
          </a:r>
          <a:r>
            <a:rPr lang="zh-TW" altLang="en-US" sz="4800" kern="1200" dirty="0"/>
            <a:t> 行為</a:t>
          </a:r>
        </a:p>
      </dsp:txBody>
      <dsp:txXfrm>
        <a:off x="3318691" y="321123"/>
        <a:ext cx="2253506" cy="1319268"/>
      </dsp:txXfrm>
    </dsp:sp>
    <dsp:sp modelId="{76ED15F6-B350-46C5-8E5C-C0EBDB83430B}">
      <dsp:nvSpPr>
        <dsp:cNvPr id="0" name=""/>
        <dsp:cNvSpPr/>
      </dsp:nvSpPr>
      <dsp:spPr>
        <a:xfrm>
          <a:off x="5846801" y="691143"/>
          <a:ext cx="495146" cy="579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/>
        </a:p>
      </dsp:txBody>
      <dsp:txXfrm>
        <a:off x="5846801" y="806988"/>
        <a:ext cx="346602" cy="347537"/>
      </dsp:txXfrm>
    </dsp:sp>
    <dsp:sp modelId="{7135CAFF-7233-4737-A821-7959A01E996A}">
      <dsp:nvSpPr>
        <dsp:cNvPr id="0" name=""/>
        <dsp:cNvSpPr/>
      </dsp:nvSpPr>
      <dsp:spPr>
        <a:xfrm>
          <a:off x="6547479" y="280079"/>
          <a:ext cx="2335594" cy="1401356"/>
        </a:xfrm>
        <a:prstGeom prst="roundRect">
          <a:avLst>
            <a:gd name="adj" fmla="val 10000"/>
          </a:avLst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800" kern="1200" dirty="0"/>
            <a:t>C</a:t>
          </a:r>
          <a:r>
            <a:rPr lang="zh-TW" altLang="en-US" sz="4800" kern="1200" dirty="0"/>
            <a:t> 後果</a:t>
          </a:r>
        </a:p>
      </dsp:txBody>
      <dsp:txXfrm>
        <a:off x="6588523" y="321123"/>
        <a:ext cx="2253506" cy="131926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7E0A7-7CA2-4E31-A08C-0DC0F517E1E1}">
      <dsp:nvSpPr>
        <dsp:cNvPr id="0" name=""/>
        <dsp:cNvSpPr/>
      </dsp:nvSpPr>
      <dsp:spPr>
        <a:xfrm>
          <a:off x="7814" y="280079"/>
          <a:ext cx="2335594" cy="1401356"/>
        </a:xfrm>
        <a:prstGeom prst="roundRect">
          <a:avLst>
            <a:gd name="adj" fmla="val 10000"/>
          </a:avLst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800" kern="1200" dirty="0"/>
            <a:t>A</a:t>
          </a:r>
          <a:r>
            <a:rPr lang="zh-TW" altLang="en-US" sz="4800" kern="1200" dirty="0"/>
            <a:t> 前因</a:t>
          </a:r>
        </a:p>
      </dsp:txBody>
      <dsp:txXfrm>
        <a:off x="48858" y="321123"/>
        <a:ext cx="2253506" cy="1319268"/>
      </dsp:txXfrm>
    </dsp:sp>
    <dsp:sp modelId="{D87750E1-1C78-4E52-85A1-08BBA43ADED1}">
      <dsp:nvSpPr>
        <dsp:cNvPr id="0" name=""/>
        <dsp:cNvSpPr/>
      </dsp:nvSpPr>
      <dsp:spPr>
        <a:xfrm>
          <a:off x="2576968" y="691143"/>
          <a:ext cx="495146" cy="579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/>
        </a:p>
      </dsp:txBody>
      <dsp:txXfrm>
        <a:off x="2576968" y="806988"/>
        <a:ext cx="346602" cy="347537"/>
      </dsp:txXfrm>
    </dsp:sp>
    <dsp:sp modelId="{B2604CE8-7FA8-4A89-83FF-59C3E2F54882}">
      <dsp:nvSpPr>
        <dsp:cNvPr id="0" name=""/>
        <dsp:cNvSpPr/>
      </dsp:nvSpPr>
      <dsp:spPr>
        <a:xfrm>
          <a:off x="3277647" y="280079"/>
          <a:ext cx="2335594" cy="1401356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800" kern="1200" dirty="0"/>
            <a:t>B</a:t>
          </a:r>
          <a:r>
            <a:rPr lang="zh-TW" altLang="en-US" sz="4800" kern="1200" dirty="0"/>
            <a:t> 行為</a:t>
          </a:r>
        </a:p>
      </dsp:txBody>
      <dsp:txXfrm>
        <a:off x="3318691" y="321123"/>
        <a:ext cx="2253506" cy="1319268"/>
      </dsp:txXfrm>
    </dsp:sp>
    <dsp:sp modelId="{76ED15F6-B350-46C5-8E5C-C0EBDB83430B}">
      <dsp:nvSpPr>
        <dsp:cNvPr id="0" name=""/>
        <dsp:cNvSpPr/>
      </dsp:nvSpPr>
      <dsp:spPr>
        <a:xfrm>
          <a:off x="5846801" y="691143"/>
          <a:ext cx="495146" cy="579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/>
        </a:p>
      </dsp:txBody>
      <dsp:txXfrm>
        <a:off x="5846801" y="806988"/>
        <a:ext cx="346602" cy="347537"/>
      </dsp:txXfrm>
    </dsp:sp>
    <dsp:sp modelId="{7135CAFF-7233-4737-A821-7959A01E996A}">
      <dsp:nvSpPr>
        <dsp:cNvPr id="0" name=""/>
        <dsp:cNvSpPr/>
      </dsp:nvSpPr>
      <dsp:spPr>
        <a:xfrm>
          <a:off x="6547479" y="280079"/>
          <a:ext cx="2335594" cy="1401356"/>
        </a:xfrm>
        <a:prstGeom prst="roundRect">
          <a:avLst>
            <a:gd name="adj" fmla="val 10000"/>
          </a:avLst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800" kern="1200" dirty="0"/>
            <a:t>C</a:t>
          </a:r>
          <a:r>
            <a:rPr lang="zh-TW" altLang="en-US" sz="4800" kern="1200" dirty="0"/>
            <a:t> 後果</a:t>
          </a:r>
        </a:p>
      </dsp:txBody>
      <dsp:txXfrm>
        <a:off x="6588523" y="321123"/>
        <a:ext cx="2253506" cy="131926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7E0A7-7CA2-4E31-A08C-0DC0F517E1E1}">
      <dsp:nvSpPr>
        <dsp:cNvPr id="0" name=""/>
        <dsp:cNvSpPr/>
      </dsp:nvSpPr>
      <dsp:spPr>
        <a:xfrm>
          <a:off x="7814" y="280079"/>
          <a:ext cx="2335594" cy="1401356"/>
        </a:xfrm>
        <a:prstGeom prst="roundRect">
          <a:avLst>
            <a:gd name="adj" fmla="val 10000"/>
          </a:avLst>
        </a:prstGeom>
        <a:solidFill>
          <a:schemeClr val="bg2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800" kern="1200" dirty="0"/>
            <a:t>A</a:t>
          </a:r>
          <a:r>
            <a:rPr lang="zh-TW" altLang="en-US" sz="4800" kern="1200" dirty="0"/>
            <a:t> 前因</a:t>
          </a:r>
        </a:p>
      </dsp:txBody>
      <dsp:txXfrm>
        <a:off x="48858" y="321123"/>
        <a:ext cx="2253506" cy="1319268"/>
      </dsp:txXfrm>
    </dsp:sp>
    <dsp:sp modelId="{D87750E1-1C78-4E52-85A1-08BBA43ADED1}">
      <dsp:nvSpPr>
        <dsp:cNvPr id="0" name=""/>
        <dsp:cNvSpPr/>
      </dsp:nvSpPr>
      <dsp:spPr>
        <a:xfrm>
          <a:off x="2576968" y="691143"/>
          <a:ext cx="495146" cy="579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/>
        </a:p>
      </dsp:txBody>
      <dsp:txXfrm>
        <a:off x="2576968" y="806988"/>
        <a:ext cx="346602" cy="347537"/>
      </dsp:txXfrm>
    </dsp:sp>
    <dsp:sp modelId="{B2604CE8-7FA8-4A89-83FF-59C3E2F54882}">
      <dsp:nvSpPr>
        <dsp:cNvPr id="0" name=""/>
        <dsp:cNvSpPr/>
      </dsp:nvSpPr>
      <dsp:spPr>
        <a:xfrm>
          <a:off x="3277647" y="280079"/>
          <a:ext cx="2335594" cy="1401356"/>
        </a:xfrm>
        <a:prstGeom prst="roundRect">
          <a:avLst>
            <a:gd name="adj" fmla="val 10000"/>
          </a:avLst>
        </a:prstGeom>
        <a:solidFill>
          <a:schemeClr val="bg2"/>
        </a:solidFill>
        <a:ln w="15875" cap="flat" cmpd="sng" algn="ctr">
          <a:solidFill>
            <a:schemeClr val="accent3">
              <a:lumMod val="40000"/>
              <a:lumOff val="6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800" kern="1200" dirty="0"/>
            <a:t>B</a:t>
          </a:r>
          <a:r>
            <a:rPr lang="zh-TW" altLang="en-US" sz="4800" kern="1200" dirty="0"/>
            <a:t> 行為</a:t>
          </a:r>
        </a:p>
      </dsp:txBody>
      <dsp:txXfrm>
        <a:off x="3318691" y="321123"/>
        <a:ext cx="2253506" cy="1319268"/>
      </dsp:txXfrm>
    </dsp:sp>
    <dsp:sp modelId="{76ED15F6-B350-46C5-8E5C-C0EBDB83430B}">
      <dsp:nvSpPr>
        <dsp:cNvPr id="0" name=""/>
        <dsp:cNvSpPr/>
      </dsp:nvSpPr>
      <dsp:spPr>
        <a:xfrm>
          <a:off x="5846801" y="691143"/>
          <a:ext cx="495146" cy="579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400" kern="1200"/>
        </a:p>
      </dsp:txBody>
      <dsp:txXfrm>
        <a:off x="5846801" y="806988"/>
        <a:ext cx="346602" cy="347537"/>
      </dsp:txXfrm>
    </dsp:sp>
    <dsp:sp modelId="{7135CAFF-7233-4737-A821-7959A01E996A}">
      <dsp:nvSpPr>
        <dsp:cNvPr id="0" name=""/>
        <dsp:cNvSpPr/>
      </dsp:nvSpPr>
      <dsp:spPr>
        <a:xfrm>
          <a:off x="6547479" y="280079"/>
          <a:ext cx="2335594" cy="1401356"/>
        </a:xfrm>
        <a:prstGeom prst="roundRect">
          <a:avLst>
            <a:gd name="adj" fmla="val 10000"/>
          </a:avLst>
        </a:prstGeom>
        <a:solidFill>
          <a:schemeClr val="accent1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4800" kern="1200" dirty="0"/>
            <a:t>C</a:t>
          </a:r>
          <a:r>
            <a:rPr lang="zh-TW" altLang="en-US" sz="4800" kern="1200" dirty="0"/>
            <a:t> 後果</a:t>
          </a:r>
        </a:p>
      </dsp:txBody>
      <dsp:txXfrm>
        <a:off x="6588523" y="321123"/>
        <a:ext cx="2253506" cy="13192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5F521-0F36-4BF1-8FB4-13716B6335B5}">
      <dsp:nvSpPr>
        <dsp:cNvPr id="0" name=""/>
        <dsp:cNvSpPr/>
      </dsp:nvSpPr>
      <dsp:spPr>
        <a:xfrm>
          <a:off x="2505604" y="1344555"/>
          <a:ext cx="3116791" cy="3116791"/>
        </a:xfrm>
        <a:prstGeom prst="ellipse">
          <a:avLst/>
        </a:prstGeom>
        <a:solidFill>
          <a:srgbClr val="00B0F0">
            <a:alpha val="50000"/>
          </a:srgb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5400" kern="1200" dirty="0"/>
            <a:t>情緒行為問題</a:t>
          </a:r>
        </a:p>
      </dsp:txBody>
      <dsp:txXfrm>
        <a:off x="2962047" y="1800998"/>
        <a:ext cx="2203905" cy="2203905"/>
      </dsp:txXfrm>
    </dsp:sp>
    <dsp:sp modelId="{2A2683E6-689B-4CC7-8BF4-F1CCFE8E2920}">
      <dsp:nvSpPr>
        <dsp:cNvPr id="0" name=""/>
        <dsp:cNvSpPr/>
      </dsp:nvSpPr>
      <dsp:spPr>
        <a:xfrm>
          <a:off x="3284802" y="96160"/>
          <a:ext cx="1558395" cy="1558395"/>
        </a:xfrm>
        <a:prstGeom prst="ellipse">
          <a:avLst/>
        </a:prstGeom>
        <a:solidFill>
          <a:schemeClr val="accent5">
            <a:alpha val="5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kern="1200" dirty="0"/>
            <a:t>認知</a:t>
          </a:r>
        </a:p>
      </dsp:txBody>
      <dsp:txXfrm>
        <a:off x="3513024" y="324382"/>
        <a:ext cx="1101951" cy="1101951"/>
      </dsp:txXfrm>
    </dsp:sp>
    <dsp:sp modelId="{AF124BED-ACE5-45DA-862D-25F252980E04}">
      <dsp:nvSpPr>
        <dsp:cNvPr id="0" name=""/>
        <dsp:cNvSpPr/>
      </dsp:nvSpPr>
      <dsp:spPr>
        <a:xfrm>
          <a:off x="5213157" y="1497192"/>
          <a:ext cx="1558395" cy="1558395"/>
        </a:xfrm>
        <a:prstGeom prst="ellipse">
          <a:avLst/>
        </a:prstGeom>
        <a:solidFill>
          <a:schemeClr val="accent4">
            <a:alpha val="5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kern="1200" dirty="0"/>
            <a:t>動作</a:t>
          </a:r>
        </a:p>
      </dsp:txBody>
      <dsp:txXfrm>
        <a:off x="5441379" y="1725414"/>
        <a:ext cx="1101951" cy="1101951"/>
      </dsp:txXfrm>
    </dsp:sp>
    <dsp:sp modelId="{963287D7-53FE-45C4-A8D9-4E9E90AB1530}">
      <dsp:nvSpPr>
        <dsp:cNvPr id="0" name=""/>
        <dsp:cNvSpPr/>
      </dsp:nvSpPr>
      <dsp:spPr>
        <a:xfrm>
          <a:off x="4476591" y="3764110"/>
          <a:ext cx="1558395" cy="1558395"/>
        </a:xfrm>
        <a:prstGeom prst="ellipse">
          <a:avLst/>
        </a:prstGeom>
        <a:solidFill>
          <a:schemeClr val="accent2">
            <a:lumMod val="60000"/>
            <a:lumOff val="40000"/>
            <a:alpha val="5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kern="1200" dirty="0"/>
            <a:t>社會情緒</a:t>
          </a:r>
        </a:p>
      </dsp:txBody>
      <dsp:txXfrm>
        <a:off x="4704813" y="3992332"/>
        <a:ext cx="1101951" cy="1101951"/>
      </dsp:txXfrm>
    </dsp:sp>
    <dsp:sp modelId="{9BA84BB2-A784-4D63-A6FC-611B0B718C01}">
      <dsp:nvSpPr>
        <dsp:cNvPr id="0" name=""/>
        <dsp:cNvSpPr/>
      </dsp:nvSpPr>
      <dsp:spPr>
        <a:xfrm>
          <a:off x="2093012" y="3764110"/>
          <a:ext cx="1558395" cy="1558395"/>
        </a:xfrm>
        <a:prstGeom prst="ellipse">
          <a:avLst/>
        </a:prstGeom>
        <a:solidFill>
          <a:srgbClr val="FFFF00">
            <a:alpha val="50000"/>
          </a:srgb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kern="1200" dirty="0"/>
            <a:t>生活自理</a:t>
          </a:r>
        </a:p>
      </dsp:txBody>
      <dsp:txXfrm>
        <a:off x="2321234" y="3992332"/>
        <a:ext cx="1101951" cy="1101951"/>
      </dsp:txXfrm>
    </dsp:sp>
    <dsp:sp modelId="{9D146D2E-6E7C-41DE-8427-ABDD2AAA1F9E}">
      <dsp:nvSpPr>
        <dsp:cNvPr id="0" name=""/>
        <dsp:cNvSpPr/>
      </dsp:nvSpPr>
      <dsp:spPr>
        <a:xfrm>
          <a:off x="1356446" y="1514264"/>
          <a:ext cx="1558395" cy="1524251"/>
        </a:xfrm>
        <a:prstGeom prst="ellipse">
          <a:avLst/>
        </a:prstGeom>
        <a:solidFill>
          <a:schemeClr val="accent5">
            <a:lumMod val="75000"/>
            <a:alpha val="50000"/>
          </a:schemeClr>
        </a:solidFill>
        <a:ln w="1587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zh-TW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300" kern="1200" dirty="0"/>
            <a:t>語言溝通</a:t>
          </a:r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600" kern="120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600" kern="120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600" kern="120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600" kern="120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600" kern="120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600" kern="120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600" kern="120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600" kern="1200"/>
        </a:p>
        <a:p>
          <a:pPr marL="57150" lvl="1" indent="-57150" algn="l" defTabSz="266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zh-TW" altLang="en-US" sz="600" kern="1200"/>
        </a:p>
      </dsp:txBody>
      <dsp:txXfrm>
        <a:off x="1584668" y="1737485"/>
        <a:ext cx="1101951" cy="10778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43D197-1294-43FA-8E56-8BE793F0E81F}">
      <dsp:nvSpPr>
        <dsp:cNvPr id="0" name=""/>
        <dsp:cNvSpPr/>
      </dsp:nvSpPr>
      <dsp:spPr>
        <a:xfrm>
          <a:off x="1699200" y="303484"/>
          <a:ext cx="4772163" cy="4694102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700" kern="1200" dirty="0"/>
            <a:t>家庭因素</a:t>
          </a:r>
        </a:p>
      </dsp:txBody>
      <dsp:txXfrm>
        <a:off x="4232424" y="1276393"/>
        <a:ext cx="1761155" cy="1285289"/>
      </dsp:txXfrm>
    </dsp:sp>
    <dsp:sp modelId="{D260E521-FF6B-4D20-AF6F-1D81EE18A073}">
      <dsp:nvSpPr>
        <dsp:cNvPr id="0" name=""/>
        <dsp:cNvSpPr/>
      </dsp:nvSpPr>
      <dsp:spPr>
        <a:xfrm>
          <a:off x="1809442" y="527502"/>
          <a:ext cx="4551680" cy="4551680"/>
        </a:xfrm>
        <a:prstGeom prst="pie">
          <a:avLst>
            <a:gd name="adj1" fmla="val 0"/>
            <a:gd name="adj2" fmla="val 54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700" kern="1200" dirty="0"/>
            <a:t>學校因素</a:t>
          </a:r>
        </a:p>
      </dsp:txBody>
      <dsp:txXfrm>
        <a:off x="4225625" y="2889499"/>
        <a:ext cx="1679786" cy="1246293"/>
      </dsp:txXfrm>
    </dsp:sp>
    <dsp:sp modelId="{6B4C2D83-F6DC-4B26-95BD-6D17322AB501}">
      <dsp:nvSpPr>
        <dsp:cNvPr id="0" name=""/>
        <dsp:cNvSpPr/>
      </dsp:nvSpPr>
      <dsp:spPr>
        <a:xfrm>
          <a:off x="1656635" y="527502"/>
          <a:ext cx="4551680" cy="4551680"/>
        </a:xfrm>
        <a:prstGeom prst="pie">
          <a:avLst>
            <a:gd name="adj1" fmla="val 5400000"/>
            <a:gd name="adj2" fmla="val 108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700" kern="1200" dirty="0"/>
            <a:t>文化因素</a:t>
          </a:r>
        </a:p>
      </dsp:txBody>
      <dsp:txXfrm>
        <a:off x="2112345" y="2889499"/>
        <a:ext cx="1679786" cy="1246293"/>
      </dsp:txXfrm>
    </dsp:sp>
    <dsp:sp modelId="{6259896A-23D5-431A-AEFA-2D38D7A81CF0}">
      <dsp:nvSpPr>
        <dsp:cNvPr id="0" name=""/>
        <dsp:cNvSpPr/>
      </dsp:nvSpPr>
      <dsp:spPr>
        <a:xfrm>
          <a:off x="1656635" y="374695"/>
          <a:ext cx="4551680" cy="4551680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700" kern="1200" dirty="0"/>
            <a:t>生物因素</a:t>
          </a:r>
        </a:p>
      </dsp:txBody>
      <dsp:txXfrm>
        <a:off x="2112345" y="1318085"/>
        <a:ext cx="1679786" cy="1246293"/>
      </dsp:txXfrm>
    </dsp:sp>
    <dsp:sp modelId="{090FF314-B8DB-444F-9446-CF060DE74D90}">
      <dsp:nvSpPr>
        <dsp:cNvPr id="0" name=""/>
        <dsp:cNvSpPr/>
      </dsp:nvSpPr>
      <dsp:spPr>
        <a:xfrm>
          <a:off x="1522912" y="160291"/>
          <a:ext cx="5115221" cy="5115221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28432C-AA55-4510-8A54-B25FC0468EBE}">
      <dsp:nvSpPr>
        <dsp:cNvPr id="0" name=""/>
        <dsp:cNvSpPr/>
      </dsp:nvSpPr>
      <dsp:spPr>
        <a:xfrm>
          <a:off x="1527671" y="245731"/>
          <a:ext cx="5115221" cy="5115221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AD5B29-09C2-429C-8B45-155DCB287032}">
      <dsp:nvSpPr>
        <dsp:cNvPr id="0" name=""/>
        <dsp:cNvSpPr/>
      </dsp:nvSpPr>
      <dsp:spPr>
        <a:xfrm>
          <a:off x="1374865" y="245731"/>
          <a:ext cx="5115221" cy="5115221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A5483-81FB-4A7D-A22B-ECC03017AEA2}">
      <dsp:nvSpPr>
        <dsp:cNvPr id="0" name=""/>
        <dsp:cNvSpPr/>
      </dsp:nvSpPr>
      <dsp:spPr>
        <a:xfrm>
          <a:off x="1374865" y="92924"/>
          <a:ext cx="5115221" cy="5115221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16A21-2A8B-42C2-9276-7D5FC521F311}">
      <dsp:nvSpPr>
        <dsp:cNvPr id="0" name=""/>
        <dsp:cNvSpPr/>
      </dsp:nvSpPr>
      <dsp:spPr>
        <a:xfrm>
          <a:off x="1099915" y="1519"/>
          <a:ext cx="2480794" cy="58145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心態調整</a:t>
          </a:r>
        </a:p>
      </dsp:txBody>
      <dsp:txXfrm>
        <a:off x="1099915" y="1519"/>
        <a:ext cx="2480794" cy="581452"/>
      </dsp:txXfrm>
    </dsp:sp>
    <dsp:sp modelId="{ACB9D711-830A-4A33-A2BD-7E8F5646EE07}">
      <dsp:nvSpPr>
        <dsp:cNvPr id="0" name=""/>
        <dsp:cNvSpPr/>
      </dsp:nvSpPr>
      <dsp:spPr>
        <a:xfrm>
          <a:off x="1064314" y="1519"/>
          <a:ext cx="575638" cy="5814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A2674575-FA4F-4993-920E-0B207FE9C443}">
      <dsp:nvSpPr>
        <dsp:cNvPr id="0" name=""/>
        <dsp:cNvSpPr/>
      </dsp:nvSpPr>
      <dsp:spPr>
        <a:xfrm>
          <a:off x="518010" y="678912"/>
          <a:ext cx="3609004" cy="58145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教玩具調整</a:t>
          </a:r>
        </a:p>
      </dsp:txBody>
      <dsp:txXfrm>
        <a:off x="518010" y="678912"/>
        <a:ext cx="3609004" cy="581452"/>
      </dsp:txXfrm>
    </dsp:sp>
    <dsp:sp modelId="{7E714126-B3AF-4890-8B66-40467CE07DC2}">
      <dsp:nvSpPr>
        <dsp:cNvPr id="0" name=""/>
        <dsp:cNvSpPr/>
      </dsp:nvSpPr>
      <dsp:spPr>
        <a:xfrm>
          <a:off x="3511819" y="670179"/>
          <a:ext cx="575638" cy="581452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t="-16000" b="-1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B2AF1AC8-BBD9-496C-B593-7B6F6D99E79E}">
      <dsp:nvSpPr>
        <dsp:cNvPr id="0" name=""/>
        <dsp:cNvSpPr/>
      </dsp:nvSpPr>
      <dsp:spPr>
        <a:xfrm>
          <a:off x="689212" y="1356305"/>
          <a:ext cx="3266600" cy="58145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教學活動調整</a:t>
          </a:r>
        </a:p>
      </dsp:txBody>
      <dsp:txXfrm>
        <a:off x="689212" y="1356305"/>
        <a:ext cx="3266600" cy="581452"/>
      </dsp:txXfrm>
    </dsp:sp>
    <dsp:sp modelId="{DA76880F-74AC-488D-A314-CF71F376AC84}">
      <dsp:nvSpPr>
        <dsp:cNvPr id="0" name=""/>
        <dsp:cNvSpPr/>
      </dsp:nvSpPr>
      <dsp:spPr>
        <a:xfrm>
          <a:off x="1046514" y="1356305"/>
          <a:ext cx="575638" cy="5814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7C6B6940-F570-49BC-AC61-E348AC8FA901}">
      <dsp:nvSpPr>
        <dsp:cNvPr id="0" name=""/>
        <dsp:cNvSpPr/>
      </dsp:nvSpPr>
      <dsp:spPr>
        <a:xfrm>
          <a:off x="747295" y="2033697"/>
          <a:ext cx="3150433" cy="58145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建立常規</a:t>
          </a:r>
        </a:p>
      </dsp:txBody>
      <dsp:txXfrm>
        <a:off x="747295" y="2033697"/>
        <a:ext cx="3150433" cy="581452"/>
      </dsp:txXfrm>
    </dsp:sp>
    <dsp:sp modelId="{D902F07B-3214-4D22-96FA-4930B98C1F2A}">
      <dsp:nvSpPr>
        <dsp:cNvPr id="0" name=""/>
        <dsp:cNvSpPr/>
      </dsp:nvSpPr>
      <dsp:spPr>
        <a:xfrm>
          <a:off x="3022872" y="2033697"/>
          <a:ext cx="575638" cy="58145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DD4E8499-4B5F-4AD0-94A6-C36B5DE83B08}">
      <dsp:nvSpPr>
        <dsp:cNvPr id="0" name=""/>
        <dsp:cNvSpPr/>
      </dsp:nvSpPr>
      <dsp:spPr>
        <a:xfrm>
          <a:off x="706670" y="2711090"/>
          <a:ext cx="3231683" cy="581452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4000"/>
                <a:alpha val="100000"/>
                <a:satMod val="105000"/>
                <a:lumMod val="11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/>
            <a:t>良好班級氛圍</a:t>
          </a:r>
        </a:p>
      </dsp:txBody>
      <dsp:txXfrm>
        <a:off x="706670" y="2711090"/>
        <a:ext cx="3231683" cy="581452"/>
      </dsp:txXfrm>
    </dsp:sp>
    <dsp:sp modelId="{A1186857-C51F-4558-B7C4-27C02883E1D9}">
      <dsp:nvSpPr>
        <dsp:cNvPr id="0" name=""/>
        <dsp:cNvSpPr/>
      </dsp:nvSpPr>
      <dsp:spPr>
        <a:xfrm>
          <a:off x="1046514" y="2711090"/>
          <a:ext cx="575638" cy="5814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7E0A7-7CA2-4E31-A08C-0DC0F517E1E1}">
      <dsp:nvSpPr>
        <dsp:cNvPr id="0" name=""/>
        <dsp:cNvSpPr/>
      </dsp:nvSpPr>
      <dsp:spPr>
        <a:xfrm>
          <a:off x="8439" y="890249"/>
          <a:ext cx="2522607" cy="15135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5100" kern="1200" dirty="0"/>
            <a:t>A</a:t>
          </a:r>
          <a:r>
            <a:rPr lang="zh-TW" altLang="en-US" sz="5100" kern="1200" dirty="0"/>
            <a:t> 前因</a:t>
          </a:r>
        </a:p>
      </dsp:txBody>
      <dsp:txXfrm>
        <a:off x="52770" y="934580"/>
        <a:ext cx="2433945" cy="1424902"/>
      </dsp:txXfrm>
    </dsp:sp>
    <dsp:sp modelId="{D87750E1-1C78-4E52-85A1-08BBA43ADED1}">
      <dsp:nvSpPr>
        <dsp:cNvPr id="0" name=""/>
        <dsp:cNvSpPr/>
      </dsp:nvSpPr>
      <dsp:spPr>
        <a:xfrm>
          <a:off x="2783308" y="1334228"/>
          <a:ext cx="534792" cy="6256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600" kern="1200"/>
        </a:p>
      </dsp:txBody>
      <dsp:txXfrm>
        <a:off x="2783308" y="1459349"/>
        <a:ext cx="374354" cy="375364"/>
      </dsp:txXfrm>
    </dsp:sp>
    <dsp:sp modelId="{B2604CE8-7FA8-4A89-83FF-59C3E2F54882}">
      <dsp:nvSpPr>
        <dsp:cNvPr id="0" name=""/>
        <dsp:cNvSpPr/>
      </dsp:nvSpPr>
      <dsp:spPr>
        <a:xfrm>
          <a:off x="3540090" y="890249"/>
          <a:ext cx="2522607" cy="15135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5100" kern="1200" dirty="0"/>
            <a:t>B</a:t>
          </a:r>
          <a:r>
            <a:rPr lang="zh-TW" altLang="en-US" sz="5100" kern="1200" dirty="0"/>
            <a:t> 行為</a:t>
          </a:r>
        </a:p>
      </dsp:txBody>
      <dsp:txXfrm>
        <a:off x="3584421" y="934580"/>
        <a:ext cx="2433945" cy="1424902"/>
      </dsp:txXfrm>
    </dsp:sp>
    <dsp:sp modelId="{76ED15F6-B350-46C5-8E5C-C0EBDB83430B}">
      <dsp:nvSpPr>
        <dsp:cNvPr id="0" name=""/>
        <dsp:cNvSpPr/>
      </dsp:nvSpPr>
      <dsp:spPr>
        <a:xfrm>
          <a:off x="6314958" y="1334228"/>
          <a:ext cx="534792" cy="6256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2600" kern="1200"/>
        </a:p>
      </dsp:txBody>
      <dsp:txXfrm>
        <a:off x="6314958" y="1459349"/>
        <a:ext cx="374354" cy="375364"/>
      </dsp:txXfrm>
    </dsp:sp>
    <dsp:sp modelId="{7135CAFF-7233-4737-A821-7959A01E996A}">
      <dsp:nvSpPr>
        <dsp:cNvPr id="0" name=""/>
        <dsp:cNvSpPr/>
      </dsp:nvSpPr>
      <dsp:spPr>
        <a:xfrm>
          <a:off x="7071740" y="890249"/>
          <a:ext cx="2522607" cy="15135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5100" kern="1200" dirty="0"/>
            <a:t>C</a:t>
          </a:r>
          <a:r>
            <a:rPr lang="zh-TW" altLang="en-US" sz="5100" kern="1200" dirty="0"/>
            <a:t> 後果</a:t>
          </a:r>
        </a:p>
      </dsp:txBody>
      <dsp:txXfrm>
        <a:off x="7116071" y="934580"/>
        <a:ext cx="2433945" cy="14249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7E0A7-7CA2-4E31-A08C-0DC0F517E1E1}">
      <dsp:nvSpPr>
        <dsp:cNvPr id="0" name=""/>
        <dsp:cNvSpPr/>
      </dsp:nvSpPr>
      <dsp:spPr>
        <a:xfrm>
          <a:off x="7814" y="280079"/>
          <a:ext cx="2335594" cy="14013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solidFill>
                <a:schemeClr val="tx1"/>
              </a:solidFill>
            </a:rPr>
            <a:t>A</a:t>
          </a:r>
          <a:r>
            <a:rPr lang="zh-TW" altLang="en-US" sz="2400" kern="1200" dirty="0">
              <a:solidFill>
                <a:schemeClr val="tx1"/>
              </a:solidFill>
            </a:rPr>
            <a:t> 小明還在玩積木，老師叫小明快去洗手</a:t>
          </a:r>
        </a:p>
      </dsp:txBody>
      <dsp:txXfrm>
        <a:off x="48858" y="321123"/>
        <a:ext cx="2253506" cy="1319268"/>
      </dsp:txXfrm>
    </dsp:sp>
    <dsp:sp modelId="{D87750E1-1C78-4E52-85A1-08BBA43ADED1}">
      <dsp:nvSpPr>
        <dsp:cNvPr id="0" name=""/>
        <dsp:cNvSpPr/>
      </dsp:nvSpPr>
      <dsp:spPr>
        <a:xfrm>
          <a:off x="2576968" y="691143"/>
          <a:ext cx="495146" cy="579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900" kern="1200"/>
        </a:p>
      </dsp:txBody>
      <dsp:txXfrm>
        <a:off x="2576968" y="806988"/>
        <a:ext cx="346602" cy="347537"/>
      </dsp:txXfrm>
    </dsp:sp>
    <dsp:sp modelId="{B2604CE8-7FA8-4A89-83FF-59C3E2F54882}">
      <dsp:nvSpPr>
        <dsp:cNvPr id="0" name=""/>
        <dsp:cNvSpPr/>
      </dsp:nvSpPr>
      <dsp:spPr>
        <a:xfrm>
          <a:off x="3277647" y="280079"/>
          <a:ext cx="2335594" cy="1401356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solidFill>
                <a:schemeClr val="tx1"/>
              </a:solidFill>
            </a:rPr>
            <a:t>B</a:t>
          </a:r>
          <a:r>
            <a:rPr lang="zh-TW" altLang="en-US" sz="2400" kern="1200" dirty="0">
              <a:solidFill>
                <a:schemeClr val="tx1"/>
              </a:solidFill>
            </a:rPr>
            <a:t> 小明很生氣摔玩具</a:t>
          </a:r>
        </a:p>
      </dsp:txBody>
      <dsp:txXfrm>
        <a:off x="3318691" y="321123"/>
        <a:ext cx="2253506" cy="1319268"/>
      </dsp:txXfrm>
    </dsp:sp>
    <dsp:sp modelId="{76ED15F6-B350-46C5-8E5C-C0EBDB83430B}">
      <dsp:nvSpPr>
        <dsp:cNvPr id="0" name=""/>
        <dsp:cNvSpPr/>
      </dsp:nvSpPr>
      <dsp:spPr>
        <a:xfrm>
          <a:off x="5846801" y="691143"/>
          <a:ext cx="495146" cy="579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900" kern="1200"/>
        </a:p>
      </dsp:txBody>
      <dsp:txXfrm>
        <a:off x="5846801" y="806988"/>
        <a:ext cx="346602" cy="347537"/>
      </dsp:txXfrm>
    </dsp:sp>
    <dsp:sp modelId="{7135CAFF-7233-4737-A821-7959A01E996A}">
      <dsp:nvSpPr>
        <dsp:cNvPr id="0" name=""/>
        <dsp:cNvSpPr/>
      </dsp:nvSpPr>
      <dsp:spPr>
        <a:xfrm>
          <a:off x="6547479" y="280079"/>
          <a:ext cx="2335594" cy="140135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solidFill>
                <a:schemeClr val="tx1"/>
              </a:solidFill>
            </a:rPr>
            <a:t>C</a:t>
          </a:r>
          <a:r>
            <a:rPr lang="zh-TW" altLang="en-US" sz="2400" kern="1200" dirty="0">
              <a:solidFill>
                <a:schemeClr val="tx1"/>
              </a:solidFill>
            </a:rPr>
            <a:t> 被老師叫去罰站</a:t>
          </a:r>
        </a:p>
      </dsp:txBody>
      <dsp:txXfrm>
        <a:off x="6588523" y="321123"/>
        <a:ext cx="2253506" cy="13192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7E0A7-7CA2-4E31-A08C-0DC0F517E1E1}">
      <dsp:nvSpPr>
        <dsp:cNvPr id="0" name=""/>
        <dsp:cNvSpPr/>
      </dsp:nvSpPr>
      <dsp:spPr>
        <a:xfrm>
          <a:off x="10755" y="0"/>
          <a:ext cx="5063076" cy="19615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kern="1200" dirty="0">
              <a:solidFill>
                <a:schemeClr val="tx1"/>
              </a:solidFill>
            </a:rPr>
            <a:t>A</a:t>
          </a:r>
          <a:r>
            <a:rPr lang="zh-TW" altLang="en-US" sz="2000" kern="1200" dirty="0">
              <a:solidFill>
                <a:schemeClr val="tx1"/>
              </a:solidFill>
            </a:rPr>
            <a:t> 在結束前，老師提醒小明還有五分鐘要結束了，如果還沒有做完，沒有關係，老師幫你放在這裡，幫你保護好，等下如果你早點吃完，就可以繼續玩了。用手牽小明：</a:t>
          </a:r>
          <a:r>
            <a:rPr lang="en-US" altLang="zh-TW" sz="2000" kern="1200" dirty="0">
              <a:solidFill>
                <a:schemeClr val="tx1"/>
              </a:solidFill>
            </a:rPr>
            <a:t>【</a:t>
          </a:r>
          <a:r>
            <a:rPr lang="zh-TW" altLang="en-US" sz="2000" kern="1200" dirty="0">
              <a:solidFill>
                <a:schemeClr val="tx1"/>
              </a:solidFill>
            </a:rPr>
            <a:t>走、我們一起去洗手喔。</a:t>
          </a:r>
          <a:r>
            <a:rPr lang="en-US" altLang="zh-TW" sz="2000" kern="1200" dirty="0">
              <a:solidFill>
                <a:schemeClr val="tx1"/>
              </a:solidFill>
            </a:rPr>
            <a:t>】</a:t>
          </a:r>
          <a:endParaRPr lang="zh-TW" altLang="en-US" sz="2000" kern="1200" dirty="0">
            <a:solidFill>
              <a:schemeClr val="tx1"/>
            </a:solidFill>
          </a:endParaRPr>
        </a:p>
      </dsp:txBody>
      <dsp:txXfrm>
        <a:off x="68206" y="57451"/>
        <a:ext cx="4948174" cy="1846613"/>
      </dsp:txXfrm>
    </dsp:sp>
    <dsp:sp modelId="{D87750E1-1C78-4E52-85A1-08BBA43ADED1}">
      <dsp:nvSpPr>
        <dsp:cNvPr id="0" name=""/>
        <dsp:cNvSpPr/>
      </dsp:nvSpPr>
      <dsp:spPr>
        <a:xfrm>
          <a:off x="5235213" y="780644"/>
          <a:ext cx="342129" cy="4002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700" kern="1200"/>
        </a:p>
      </dsp:txBody>
      <dsp:txXfrm>
        <a:off x="5235213" y="860689"/>
        <a:ext cx="239490" cy="240136"/>
      </dsp:txXfrm>
    </dsp:sp>
    <dsp:sp modelId="{B2604CE8-7FA8-4A89-83FF-59C3E2F54882}">
      <dsp:nvSpPr>
        <dsp:cNvPr id="0" name=""/>
        <dsp:cNvSpPr/>
      </dsp:nvSpPr>
      <dsp:spPr>
        <a:xfrm>
          <a:off x="5719358" y="0"/>
          <a:ext cx="1613817" cy="196151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solidFill>
                <a:schemeClr val="tx1"/>
              </a:solidFill>
            </a:rPr>
            <a:t>B</a:t>
          </a:r>
          <a:r>
            <a:rPr lang="zh-TW" altLang="en-US" sz="2400" kern="1200" dirty="0">
              <a:solidFill>
                <a:schemeClr val="tx1"/>
              </a:solidFill>
            </a:rPr>
            <a:t>小明去洗手</a:t>
          </a:r>
        </a:p>
      </dsp:txBody>
      <dsp:txXfrm>
        <a:off x="5766625" y="47267"/>
        <a:ext cx="1519283" cy="1866981"/>
      </dsp:txXfrm>
    </dsp:sp>
    <dsp:sp modelId="{76ED15F6-B350-46C5-8E5C-C0EBDB83430B}">
      <dsp:nvSpPr>
        <dsp:cNvPr id="0" name=""/>
        <dsp:cNvSpPr/>
      </dsp:nvSpPr>
      <dsp:spPr>
        <a:xfrm>
          <a:off x="7494557" y="780644"/>
          <a:ext cx="342129" cy="4002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700" kern="1200"/>
        </a:p>
      </dsp:txBody>
      <dsp:txXfrm>
        <a:off x="7494557" y="860689"/>
        <a:ext cx="239490" cy="240136"/>
      </dsp:txXfrm>
    </dsp:sp>
    <dsp:sp modelId="{7135CAFF-7233-4737-A821-7959A01E996A}">
      <dsp:nvSpPr>
        <dsp:cNvPr id="0" name=""/>
        <dsp:cNvSpPr/>
      </dsp:nvSpPr>
      <dsp:spPr>
        <a:xfrm>
          <a:off x="7978702" y="0"/>
          <a:ext cx="1613817" cy="196151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400" kern="1200" dirty="0">
              <a:solidFill>
                <a:schemeClr val="tx1"/>
              </a:solidFill>
            </a:rPr>
            <a:t>C</a:t>
          </a:r>
          <a:r>
            <a:rPr lang="zh-TW" altLang="en-US" sz="2400" kern="1200" dirty="0">
              <a:solidFill>
                <a:schemeClr val="tx1"/>
              </a:solidFill>
            </a:rPr>
            <a:t> 不錯喔</a:t>
          </a:r>
          <a:r>
            <a:rPr lang="en-US" altLang="zh-TW" sz="2400" kern="1200" dirty="0">
              <a:solidFill>
                <a:schemeClr val="tx1"/>
              </a:solidFill>
            </a:rPr>
            <a:t>~</a:t>
          </a:r>
          <a:r>
            <a:rPr lang="zh-TW" altLang="en-US" sz="2400" kern="1200" dirty="0">
              <a:solidFill>
                <a:schemeClr val="tx1"/>
              </a:solidFill>
            </a:rPr>
            <a:t> 你順便幫老師檢查一下還有誰沒有洗手</a:t>
          </a:r>
          <a:r>
            <a:rPr lang="en-US" altLang="zh-TW" sz="2400" kern="1200" dirty="0">
              <a:solidFill>
                <a:schemeClr val="tx1"/>
              </a:solidFill>
            </a:rPr>
            <a:t>?</a:t>
          </a:r>
          <a:endParaRPr lang="zh-TW" altLang="en-US" sz="2400" kern="1200" dirty="0">
            <a:solidFill>
              <a:schemeClr val="tx1"/>
            </a:solidFill>
          </a:endParaRPr>
        </a:p>
      </dsp:txBody>
      <dsp:txXfrm>
        <a:off x="8025969" y="47267"/>
        <a:ext cx="1519283" cy="18669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7E0A7-7CA2-4E31-A08C-0DC0F517E1E1}">
      <dsp:nvSpPr>
        <dsp:cNvPr id="0" name=""/>
        <dsp:cNvSpPr/>
      </dsp:nvSpPr>
      <dsp:spPr>
        <a:xfrm>
          <a:off x="7814" y="280079"/>
          <a:ext cx="2335594" cy="140135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kern="1200" dirty="0">
              <a:solidFill>
                <a:schemeClr val="tx1"/>
              </a:solidFill>
            </a:rPr>
            <a:t>A</a:t>
          </a:r>
          <a:r>
            <a:rPr lang="zh-TW" altLang="en-US" sz="2000" kern="1200" dirty="0">
              <a:solidFill>
                <a:schemeClr val="tx1"/>
              </a:solidFill>
            </a:rPr>
            <a:t> 小明和小珍在假扮區玩，兩人為了搶同一個鍋子吵架。</a:t>
          </a:r>
        </a:p>
      </dsp:txBody>
      <dsp:txXfrm>
        <a:off x="48858" y="321123"/>
        <a:ext cx="2253506" cy="1319268"/>
      </dsp:txXfrm>
    </dsp:sp>
    <dsp:sp modelId="{D87750E1-1C78-4E52-85A1-08BBA43ADED1}">
      <dsp:nvSpPr>
        <dsp:cNvPr id="0" name=""/>
        <dsp:cNvSpPr/>
      </dsp:nvSpPr>
      <dsp:spPr>
        <a:xfrm>
          <a:off x="2576968" y="691143"/>
          <a:ext cx="495146" cy="579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600" kern="1200"/>
        </a:p>
      </dsp:txBody>
      <dsp:txXfrm>
        <a:off x="2576968" y="806988"/>
        <a:ext cx="346602" cy="347537"/>
      </dsp:txXfrm>
    </dsp:sp>
    <dsp:sp modelId="{B2604CE8-7FA8-4A89-83FF-59C3E2F54882}">
      <dsp:nvSpPr>
        <dsp:cNvPr id="0" name=""/>
        <dsp:cNvSpPr/>
      </dsp:nvSpPr>
      <dsp:spPr>
        <a:xfrm>
          <a:off x="3277647" y="280079"/>
          <a:ext cx="2335594" cy="1401356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kern="1200" dirty="0">
              <a:solidFill>
                <a:schemeClr val="tx1"/>
              </a:solidFill>
            </a:rPr>
            <a:t>B</a:t>
          </a:r>
          <a:r>
            <a:rPr lang="zh-TW" altLang="en-US" sz="2000" kern="1200" dirty="0">
              <a:solidFill>
                <a:schemeClr val="tx1"/>
              </a:solidFill>
            </a:rPr>
            <a:t> 小明生氣推了小珍一把</a:t>
          </a:r>
        </a:p>
      </dsp:txBody>
      <dsp:txXfrm>
        <a:off x="3318691" y="321123"/>
        <a:ext cx="2253506" cy="1319268"/>
      </dsp:txXfrm>
    </dsp:sp>
    <dsp:sp modelId="{76ED15F6-B350-46C5-8E5C-C0EBDB83430B}">
      <dsp:nvSpPr>
        <dsp:cNvPr id="0" name=""/>
        <dsp:cNvSpPr/>
      </dsp:nvSpPr>
      <dsp:spPr>
        <a:xfrm>
          <a:off x="5846801" y="691143"/>
          <a:ext cx="495146" cy="579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600" kern="1200"/>
        </a:p>
      </dsp:txBody>
      <dsp:txXfrm>
        <a:off x="5846801" y="806988"/>
        <a:ext cx="346602" cy="347537"/>
      </dsp:txXfrm>
    </dsp:sp>
    <dsp:sp modelId="{7135CAFF-7233-4737-A821-7959A01E996A}">
      <dsp:nvSpPr>
        <dsp:cNvPr id="0" name=""/>
        <dsp:cNvSpPr/>
      </dsp:nvSpPr>
      <dsp:spPr>
        <a:xfrm>
          <a:off x="6547479" y="280079"/>
          <a:ext cx="2335594" cy="1401356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2000" kern="1200" dirty="0">
              <a:solidFill>
                <a:schemeClr val="tx1"/>
              </a:solidFill>
            </a:rPr>
            <a:t>C</a:t>
          </a:r>
          <a:r>
            <a:rPr lang="zh-TW" altLang="en-US" sz="2000" kern="1200" dirty="0">
              <a:solidFill>
                <a:schemeClr val="tx1"/>
              </a:solidFill>
            </a:rPr>
            <a:t> 小珍哭了，跑去跟老師告狀</a:t>
          </a:r>
        </a:p>
      </dsp:txBody>
      <dsp:txXfrm>
        <a:off x="6588523" y="321123"/>
        <a:ext cx="2253506" cy="13192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87E0A7-7CA2-4E31-A08C-0DC0F517E1E1}">
      <dsp:nvSpPr>
        <dsp:cNvPr id="0" name=""/>
        <dsp:cNvSpPr/>
      </dsp:nvSpPr>
      <dsp:spPr>
        <a:xfrm>
          <a:off x="7814" y="17324"/>
          <a:ext cx="2335594" cy="19268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kern="1200" dirty="0">
              <a:solidFill>
                <a:schemeClr val="tx1"/>
              </a:solidFill>
            </a:rPr>
            <a:t>A</a:t>
          </a:r>
          <a:r>
            <a:rPr lang="zh-TW" altLang="en-US" sz="1800" kern="1200" dirty="0">
              <a:solidFill>
                <a:schemeClr val="tx1"/>
              </a:solidFill>
            </a:rPr>
            <a:t> 小明和小珍在假扮區玩，兩人為了搶同一個鍋子吵架。</a:t>
          </a:r>
        </a:p>
      </dsp:txBody>
      <dsp:txXfrm>
        <a:off x="64250" y="73760"/>
        <a:ext cx="2222722" cy="1813993"/>
      </dsp:txXfrm>
    </dsp:sp>
    <dsp:sp modelId="{D87750E1-1C78-4E52-85A1-08BBA43ADED1}">
      <dsp:nvSpPr>
        <dsp:cNvPr id="0" name=""/>
        <dsp:cNvSpPr/>
      </dsp:nvSpPr>
      <dsp:spPr>
        <a:xfrm>
          <a:off x="2576968" y="691143"/>
          <a:ext cx="495146" cy="579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400" kern="1200"/>
        </a:p>
      </dsp:txBody>
      <dsp:txXfrm>
        <a:off x="2576968" y="806988"/>
        <a:ext cx="346602" cy="347537"/>
      </dsp:txXfrm>
    </dsp:sp>
    <dsp:sp modelId="{B2604CE8-7FA8-4A89-83FF-59C3E2F54882}">
      <dsp:nvSpPr>
        <dsp:cNvPr id="0" name=""/>
        <dsp:cNvSpPr/>
      </dsp:nvSpPr>
      <dsp:spPr>
        <a:xfrm>
          <a:off x="3277647" y="17324"/>
          <a:ext cx="2335594" cy="192686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kern="1200" dirty="0">
              <a:solidFill>
                <a:schemeClr val="tx1"/>
              </a:solidFill>
            </a:rPr>
            <a:t>B</a:t>
          </a:r>
          <a:r>
            <a:rPr lang="zh-TW" altLang="en-US" sz="1800" kern="1200" dirty="0">
              <a:solidFill>
                <a:schemeClr val="tx1"/>
              </a:solidFill>
            </a:rPr>
            <a:t> 小明被教導說：</a:t>
          </a:r>
          <a:r>
            <a:rPr lang="en-US" altLang="zh-TW" sz="1800" kern="1200" dirty="0">
              <a:solidFill>
                <a:schemeClr val="tx1"/>
              </a:solidFill>
            </a:rPr>
            <a:t>【</a:t>
          </a:r>
          <a:r>
            <a:rPr lang="zh-TW" altLang="en-US" sz="1800" kern="1200" dirty="0">
              <a:solidFill>
                <a:schemeClr val="tx1"/>
              </a:solidFill>
            </a:rPr>
            <a:t>那我們一起用鍋子，好嗎</a:t>
          </a:r>
          <a:r>
            <a:rPr lang="en-US" altLang="zh-TW" sz="1800" kern="1200" dirty="0">
              <a:solidFill>
                <a:schemeClr val="tx1"/>
              </a:solidFill>
            </a:rPr>
            <a:t>?</a:t>
          </a:r>
          <a:r>
            <a:rPr lang="zh-TW" altLang="en-US" sz="1800" kern="1200" dirty="0">
              <a:solidFill>
                <a:schemeClr val="tx1"/>
              </a:solidFill>
            </a:rPr>
            <a:t> 你先炒菜，我幫你切菜準備好，等下我來炒，你幫我準備菜，好嗎</a:t>
          </a:r>
          <a:r>
            <a:rPr lang="en-US" altLang="zh-TW" sz="1800" kern="1200" dirty="0">
              <a:solidFill>
                <a:schemeClr val="tx1"/>
              </a:solidFill>
            </a:rPr>
            <a:t>?】</a:t>
          </a:r>
          <a:endParaRPr lang="zh-TW" altLang="en-US" sz="1800" kern="1200" dirty="0">
            <a:solidFill>
              <a:schemeClr val="tx1"/>
            </a:solidFill>
          </a:endParaRPr>
        </a:p>
      </dsp:txBody>
      <dsp:txXfrm>
        <a:off x="3334083" y="73760"/>
        <a:ext cx="2222722" cy="1813993"/>
      </dsp:txXfrm>
    </dsp:sp>
    <dsp:sp modelId="{76ED15F6-B350-46C5-8E5C-C0EBDB83430B}">
      <dsp:nvSpPr>
        <dsp:cNvPr id="0" name=""/>
        <dsp:cNvSpPr/>
      </dsp:nvSpPr>
      <dsp:spPr>
        <a:xfrm>
          <a:off x="5846801" y="691143"/>
          <a:ext cx="495146" cy="579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TW" altLang="en-US" sz="1400" kern="1200"/>
        </a:p>
      </dsp:txBody>
      <dsp:txXfrm>
        <a:off x="5846801" y="806988"/>
        <a:ext cx="346602" cy="347537"/>
      </dsp:txXfrm>
    </dsp:sp>
    <dsp:sp modelId="{7135CAFF-7233-4737-A821-7959A01E996A}">
      <dsp:nvSpPr>
        <dsp:cNvPr id="0" name=""/>
        <dsp:cNvSpPr/>
      </dsp:nvSpPr>
      <dsp:spPr>
        <a:xfrm>
          <a:off x="6547479" y="17324"/>
          <a:ext cx="2335594" cy="192686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TW" sz="1800" kern="1200" dirty="0">
              <a:solidFill>
                <a:schemeClr val="tx1"/>
              </a:solidFill>
            </a:rPr>
            <a:t>C</a:t>
          </a:r>
          <a:r>
            <a:rPr lang="zh-TW" altLang="en-US" sz="1800" kern="1200" dirty="0">
              <a:solidFill>
                <a:schemeClr val="tx1"/>
              </a:solidFill>
            </a:rPr>
            <a:t> 小珍說好，那我們輪流炒菜</a:t>
          </a:r>
        </a:p>
      </dsp:txBody>
      <dsp:txXfrm>
        <a:off x="6603915" y="73760"/>
        <a:ext cx="2222722" cy="18139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2B440F78-2C9E-4C7F-818C-B40BB19D3A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ED3FB98-80B9-4155-809A-82659D34A01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AEC97FE-BEE7-4703-B43F-A1062FA6E97D}" type="datetime1">
              <a:rPr lang="zh-TW" altLang="en-US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2023/4/28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8DEF847-3492-4888-9C23-1504238536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9E48C54-2332-4748-9C65-6A27E550C1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7F75FB2-D12E-4669-8522-D3E2C7E6DC97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‹#›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969918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719EBA5C-D931-4CD7-A589-D9F873B040AF}" type="datetime1">
              <a:rPr lang="zh-TW" altLang="en-US" noProof="0" smtClean="0"/>
              <a:t>2023/4/28</a:t>
            </a:fld>
            <a:endParaRPr lang="zh-TW" altLang="en-US" noProof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endParaRPr lang="zh-TW" altLang="en-US" noProof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8D18E0B9-48E4-499D-93B2-B07D00395BAC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9140432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JhengHei UI" panose="020B0604030504040204" pitchFamily="34" charset="-120"/>
        <a:ea typeface="Microsoft JhengHei UI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1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4691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2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73543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3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7574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D18E0B9-48E4-499D-93B2-B07D00395BAC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4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87320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D18E0B9-48E4-499D-93B2-B07D00395BAC}" type="slidenum">
              <a:rPr lang="en-US" altLang="zh-TW" smtClean="0">
                <a:latin typeface="Microsoft JhengHei UI" panose="020B0604030504040204" pitchFamily="34" charset="-120"/>
                <a:ea typeface="Microsoft JhengHei UI" panose="020B0604030504040204" pitchFamily="34" charset="-120"/>
              </a:rPr>
              <a:t>56</a:t>
            </a:fld>
            <a:endParaRPr lang="zh-TW" altLang="en-US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3455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圖片版面配置區 7">
            <a:extLst>
              <a:ext uri="{FF2B5EF4-FFF2-40B4-BE49-F238E27FC236}">
                <a16:creationId xmlns:a16="http://schemas.microsoft.com/office/drawing/2014/main" id="{AD3492AC-2023-4442-AF40-53B11C2EF8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/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45966" y="1008063"/>
            <a:ext cx="5120640" cy="2054388"/>
          </a:xfrm>
        </p:spPr>
        <p:txBody>
          <a:bodyPr rtlCol="0" anchor="b">
            <a:normAutofit/>
          </a:bodyPr>
          <a:lstStyle>
            <a:lvl1pPr algn="r">
              <a:defRPr sz="5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098970" y="3105163"/>
            <a:ext cx="3167636" cy="647673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4D64503-659B-472D-ABF8-01D077EB0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E209C12-0CED-4CD5-B463-885A793CC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TW" altLang="en-US" noProof="0"/>
              <a:t>募資簡報標題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A8F03DA-3AA9-44AC-8E2B-D53B8EBEA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5CEABB6-07DC-46E8-9B57-56EC44A396E5}" type="slidenum">
              <a:rPr lang="en-US" altLang="zh-TW" noProof="0" smtClean="0"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市場概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7" name="圖片版面配置區 6">
            <a:extLst>
              <a:ext uri="{FF2B5EF4-FFF2-40B4-BE49-F238E27FC236}">
                <a16:creationId xmlns:a16="http://schemas.microsoft.com/office/drawing/2014/main" id="{C06C6CB5-A7CF-4AA0-8E61-3C46EFA04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24" y="4572000"/>
            <a:ext cx="12188952" cy="2286000"/>
          </a:xfrm>
          <a:solidFill>
            <a:schemeClr val="accent6"/>
          </a:solidFill>
        </p:spPr>
        <p:txBody>
          <a:bodyPr rtlCol="0" anchor="b"/>
          <a:lstStyle>
            <a:lvl1pPr marL="0" indent="0">
              <a:buNone/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按一下以新增圖片</a:t>
            </a:r>
          </a:p>
        </p:txBody>
      </p:sp>
      <p:sp>
        <p:nvSpPr>
          <p:cNvPr id="15" name="文字版面配置區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05" y="1696389"/>
            <a:ext cx="3210331" cy="3647605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1440"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副標題</a:t>
            </a:r>
          </a:p>
        </p:txBody>
      </p:sp>
      <p:sp>
        <p:nvSpPr>
          <p:cNvPr id="17" name="文字版面配置區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16" name="文字版面配置區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16628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副標題</a:t>
            </a:r>
          </a:p>
        </p:txBody>
      </p:sp>
      <p:sp>
        <p:nvSpPr>
          <p:cNvPr id="18" name="文字版面配置區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5548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募資簡報標題</a:t>
            </a:r>
          </a:p>
        </p:txBody>
      </p:sp>
      <p:sp>
        <p:nvSpPr>
          <p:cNvPr id="20" name="文字版面配置區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8764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副標題</a:t>
            </a:r>
          </a:p>
        </p:txBody>
      </p:sp>
      <p:sp>
        <p:nvSpPr>
          <p:cNvPr id="21" name="文字版面配置區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7130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072585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市場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字版面配置區 3">
            <a:extLst>
              <a:ext uri="{FF2B5EF4-FFF2-40B4-BE49-F238E27FC236}">
                <a16:creationId xmlns:a16="http://schemas.microsoft.com/office/drawing/2014/main" id="{3A5BA28D-2313-499F-93AB-7C86B030570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66593" y="2207455"/>
            <a:ext cx="1351811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US" altLang="zh-TW" noProof="0"/>
              <a:t>1</a:t>
            </a:r>
          </a:p>
        </p:txBody>
      </p:sp>
      <p:sp>
        <p:nvSpPr>
          <p:cNvPr id="22" name="文字版面配置區 3">
            <a:extLst>
              <a:ext uri="{FF2B5EF4-FFF2-40B4-BE49-F238E27FC236}">
                <a16:creationId xmlns:a16="http://schemas.microsoft.com/office/drawing/2014/main" id="{98516B14-EF29-444F-82DA-19F5011C7DD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66592" y="3559605"/>
            <a:ext cx="1353313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US" altLang="zh-TW" noProof="0"/>
              <a:t>2</a:t>
            </a:r>
            <a:endParaRPr lang="zh-TW" altLang="en-ZA" noProof="0"/>
          </a:p>
        </p:txBody>
      </p:sp>
      <p:sp>
        <p:nvSpPr>
          <p:cNvPr id="23" name="文字版面配置區 3">
            <a:extLst>
              <a:ext uri="{FF2B5EF4-FFF2-40B4-BE49-F238E27FC236}">
                <a16:creationId xmlns:a16="http://schemas.microsoft.com/office/drawing/2014/main" id="{BFDD67D8-D69E-405B-825C-A9AF88C1A80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66592" y="4905756"/>
            <a:ext cx="1353314" cy="10972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rtlCol="0" anchor="ctr" anchorCtr="1"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en-US" altLang="zh-TW" noProof="0"/>
              <a:t>3</a:t>
            </a:r>
            <a:endParaRPr lang="zh-TW" altLang="en-ZA" noProof="0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ZA" noProof="0"/>
          </a:p>
        </p:txBody>
      </p:sp>
      <p:sp>
        <p:nvSpPr>
          <p:cNvPr id="9" name="圖片版面配置區 8">
            <a:extLst>
              <a:ext uri="{FF2B5EF4-FFF2-40B4-BE49-F238E27FC236}">
                <a16:creationId xmlns:a16="http://schemas.microsoft.com/office/drawing/2014/main" id="{E3354A33-C884-44F0-A320-DF2EBA500D10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1371600" y="220288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8" name="圖片版面配置區 8">
            <a:extLst>
              <a:ext uri="{FF2B5EF4-FFF2-40B4-BE49-F238E27FC236}">
                <a16:creationId xmlns:a16="http://schemas.microsoft.com/office/drawing/2014/main" id="{7AF29B8F-D39A-4F3A-909A-9D298FB7224E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1371600" y="3555033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1" name="圖片版面配置區 8">
            <a:extLst>
              <a:ext uri="{FF2B5EF4-FFF2-40B4-BE49-F238E27FC236}">
                <a16:creationId xmlns:a16="http://schemas.microsoft.com/office/drawing/2014/main" id="{83A1C8AA-5F7D-4C12-9724-97F4B72D8A78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371600" y="4901184"/>
            <a:ext cx="1106424" cy="1106424"/>
          </a:xfrm>
          <a:solidFill>
            <a:schemeClr val="accent6"/>
          </a:solidFill>
        </p:spPr>
        <p:txBody>
          <a:bodyPr rtlCol="0">
            <a:normAutofit/>
          </a:bodyPr>
          <a:lstStyle>
            <a:lvl1pPr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4" name="文字版面配置區 9">
            <a:extLst>
              <a:ext uri="{FF2B5EF4-FFF2-40B4-BE49-F238E27FC236}">
                <a16:creationId xmlns:a16="http://schemas.microsoft.com/office/drawing/2014/main" id="{19BE8230-B656-44E2-9319-E1464125040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3048" y="220745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266700" lvl="0" indent="-266700" algn="ctr" rtl="0"/>
            <a:r>
              <a:rPr lang="zh-TW" altLang="en-US" noProof="0"/>
              <a:t>章節標題</a:t>
            </a:r>
          </a:p>
        </p:txBody>
      </p:sp>
      <p:sp>
        <p:nvSpPr>
          <p:cNvPr id="24" name="文字版面配置區 9">
            <a:extLst>
              <a:ext uri="{FF2B5EF4-FFF2-40B4-BE49-F238E27FC236}">
                <a16:creationId xmlns:a16="http://schemas.microsoft.com/office/drawing/2014/main" id="{4ADD189D-5EFF-456A-9AEB-E8DB3452742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813048" y="3559605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266700" lvl="0" indent="-266700" algn="ctr" rtl="0"/>
            <a:r>
              <a:rPr lang="zh-TW" altLang="en-US" noProof="0"/>
              <a:t>章節標題</a:t>
            </a:r>
          </a:p>
        </p:txBody>
      </p:sp>
      <p:sp>
        <p:nvSpPr>
          <p:cNvPr id="29" name="文字版面配置區 9">
            <a:extLst>
              <a:ext uri="{FF2B5EF4-FFF2-40B4-BE49-F238E27FC236}">
                <a16:creationId xmlns:a16="http://schemas.microsoft.com/office/drawing/2014/main" id="{53862BA6-E42C-4C58-871B-8705122D668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813048" y="4905756"/>
            <a:ext cx="3657600" cy="109728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marL="266700" lvl="0" indent="-266700" algn="ctr" rtl="0"/>
            <a:r>
              <a:rPr lang="zh-TW" altLang="en-US" noProof="0"/>
              <a:t>章節標題</a:t>
            </a:r>
          </a:p>
        </p:txBody>
      </p:sp>
      <p:sp>
        <p:nvSpPr>
          <p:cNvPr id="19" name="內容版面配置區 3">
            <a:extLst>
              <a:ext uri="{FF2B5EF4-FFF2-40B4-BE49-F238E27FC236}">
                <a16:creationId xmlns:a16="http://schemas.microsoft.com/office/drawing/2014/main" id="{B1F9D630-F36F-43B5-B6A8-62245E084CA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470648" y="220745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章節描述</a:t>
            </a:r>
            <a:endParaRPr lang="zh-TW" altLang="en-ZA" noProof="0"/>
          </a:p>
        </p:txBody>
      </p:sp>
      <p:sp>
        <p:nvSpPr>
          <p:cNvPr id="27" name="內容版面配置區 3">
            <a:extLst>
              <a:ext uri="{FF2B5EF4-FFF2-40B4-BE49-F238E27FC236}">
                <a16:creationId xmlns:a16="http://schemas.microsoft.com/office/drawing/2014/main" id="{C670C5D6-AD2E-415C-BAFE-A8239C15159E}"/>
              </a:ext>
            </a:extLst>
          </p:cNvPr>
          <p:cNvSpPr>
            <a:spLocks noGrp="1"/>
          </p:cNvSpPr>
          <p:nvPr>
            <p:ph sz="half" idx="38" hasCustomPrompt="1"/>
          </p:nvPr>
        </p:nvSpPr>
        <p:spPr>
          <a:xfrm>
            <a:off x="7470648" y="3559605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章節描述</a:t>
            </a:r>
            <a:endParaRPr lang="zh-TW" altLang="en-ZA" noProof="0"/>
          </a:p>
        </p:txBody>
      </p:sp>
      <p:sp>
        <p:nvSpPr>
          <p:cNvPr id="30" name="內容版面配置區 3">
            <a:extLst>
              <a:ext uri="{FF2B5EF4-FFF2-40B4-BE49-F238E27FC236}">
                <a16:creationId xmlns:a16="http://schemas.microsoft.com/office/drawing/2014/main" id="{26DDBF97-B5FA-415C-9E0D-A4A556C40805}"/>
              </a:ext>
            </a:extLst>
          </p:cNvPr>
          <p:cNvSpPr>
            <a:spLocks noGrp="1"/>
          </p:cNvSpPr>
          <p:nvPr>
            <p:ph sz="half" idx="41" hasCustomPrompt="1"/>
          </p:nvPr>
        </p:nvSpPr>
        <p:spPr>
          <a:xfrm>
            <a:off x="7470648" y="4905756"/>
            <a:ext cx="3657600" cy="1097280"/>
          </a:xfrm>
          <a:solidFill>
            <a:schemeClr val="accent3">
              <a:alpha val="50000"/>
            </a:schemeClr>
          </a:solidFill>
          <a:ln>
            <a:solidFill>
              <a:schemeClr val="accent3">
                <a:alpha val="50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章節描述</a:t>
            </a:r>
            <a:endParaRPr lang="zh-TW" altLang="en-ZA" noProof="0"/>
          </a:p>
        </p:txBody>
      </p:sp>
      <p:sp>
        <p:nvSpPr>
          <p:cNvPr id="17" name="日期版面配置區 1">
            <a:extLst>
              <a:ext uri="{FF2B5EF4-FFF2-40B4-BE49-F238E27FC236}">
                <a16:creationId xmlns:a16="http://schemas.microsoft.com/office/drawing/2014/main" id="{8408DD66-4FD2-41B2-AD2E-24ADA0398198}"/>
              </a:ext>
            </a:extLst>
          </p:cNvPr>
          <p:cNvSpPr>
            <a:spLocks noGrp="1"/>
          </p:cNvSpPr>
          <p:nvPr>
            <p:ph type="dt" sz="half" idx="43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募資簡報標題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ZA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21540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象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ZA" noProof="0"/>
          </a:p>
        </p:txBody>
      </p:sp>
      <p:sp>
        <p:nvSpPr>
          <p:cNvPr id="10" name="文字版面配置區 5">
            <a:extLst>
              <a:ext uri="{FF2B5EF4-FFF2-40B4-BE49-F238E27FC236}">
                <a16:creationId xmlns:a16="http://schemas.microsoft.com/office/drawing/2014/main" id="{6CD52AD9-4495-432B-B01C-26AAF0EAA8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992992" y="2232908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象限標題</a:t>
            </a:r>
          </a:p>
        </p:txBody>
      </p:sp>
      <p:sp>
        <p:nvSpPr>
          <p:cNvPr id="12" name="文字版面配置區 5">
            <a:extLst>
              <a:ext uri="{FF2B5EF4-FFF2-40B4-BE49-F238E27FC236}">
                <a16:creationId xmlns:a16="http://schemas.microsoft.com/office/drawing/2014/main" id="{AF9EB7E7-72B3-4FD3-B153-815A53CB1B7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8728" y="3494402"/>
            <a:ext cx="2194560" cy="274320"/>
          </a:xfrm>
        </p:spPr>
        <p:txBody>
          <a:bodyPr rtlCol="0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象限標題</a:t>
            </a:r>
          </a:p>
        </p:txBody>
      </p:sp>
      <p:sp>
        <p:nvSpPr>
          <p:cNvPr id="13" name="文字版面配置區 5">
            <a:extLst>
              <a:ext uri="{FF2B5EF4-FFF2-40B4-BE49-F238E27FC236}">
                <a16:creationId xmlns:a16="http://schemas.microsoft.com/office/drawing/2014/main" id="{139AE34A-A4BE-43AA-9A69-9A18D5FC53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310732" y="3494402"/>
            <a:ext cx="2194560" cy="274320"/>
          </a:xfrm>
        </p:spPr>
        <p:txBody>
          <a:bodyPr rtlCol="0">
            <a:noAutofit/>
          </a:bodyPr>
          <a:lstStyle>
            <a:lvl1pPr marL="0" indent="0" algn="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象限標題</a:t>
            </a:r>
          </a:p>
        </p:txBody>
      </p:sp>
      <p:sp>
        <p:nvSpPr>
          <p:cNvPr id="11" name="文字版面配置區 5">
            <a:extLst>
              <a:ext uri="{FF2B5EF4-FFF2-40B4-BE49-F238E27FC236}">
                <a16:creationId xmlns:a16="http://schemas.microsoft.com/office/drawing/2014/main" id="{23E8F54F-C5BD-4FE6-BB69-FEC69BC0F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92992" y="5287722"/>
            <a:ext cx="2194560" cy="27432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200" b="1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象限標題</a:t>
            </a:r>
          </a:p>
        </p:txBody>
      </p:sp>
      <p:grpSp>
        <p:nvGrpSpPr>
          <p:cNvPr id="3" name="群組 2">
            <a:extLst>
              <a:ext uri="{FF2B5EF4-FFF2-40B4-BE49-F238E27FC236}">
                <a16:creationId xmlns:a16="http://schemas.microsoft.com/office/drawing/2014/main" id="{37F7357E-EB66-4B24-BD83-CDF02BFE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67923" y="2586939"/>
            <a:ext cx="10677317" cy="2637195"/>
            <a:chOff x="767923" y="2586939"/>
            <a:chExt cx="10677317" cy="2637195"/>
          </a:xfrm>
        </p:grpSpPr>
        <p:sp>
          <p:nvSpPr>
            <p:cNvPr id="26" name="手繪多邊形：圖案 25">
              <a:extLst>
                <a:ext uri="{FF2B5EF4-FFF2-40B4-BE49-F238E27FC236}">
                  <a16:creationId xmlns:a16="http://schemas.microsoft.com/office/drawing/2014/main" id="{E5CC96AF-1ECA-45C5-A903-6341850289F9}"/>
                </a:ext>
              </a:extLst>
            </p:cNvPr>
            <p:cNvSpPr/>
            <p:nvPr userDrawn="1"/>
          </p:nvSpPr>
          <p:spPr>
            <a:xfrm>
              <a:off x="6098501" y="2586991"/>
              <a:ext cx="46095" cy="1231565"/>
            </a:xfrm>
            <a:custGeom>
              <a:avLst/>
              <a:gdLst>
                <a:gd name="connsiteX0" fmla="*/ 375 w 46095"/>
                <a:gd name="connsiteY0" fmla="*/ 0 h 1231565"/>
                <a:gd name="connsiteX1" fmla="*/ 46095 w 46095"/>
                <a:gd name="connsiteY1" fmla="*/ 114776 h 1231565"/>
                <a:gd name="connsiteX2" fmla="*/ 46095 w 46095"/>
                <a:gd name="connsiteY2" fmla="*/ 1231565 h 1231565"/>
                <a:gd name="connsiteX3" fmla="*/ 0 w 46095"/>
                <a:gd name="connsiteY3" fmla="*/ 1231565 h 1231565"/>
                <a:gd name="connsiteX4" fmla="*/ 0 w 46095"/>
                <a:gd name="connsiteY4" fmla="*/ 942 h 1231565"/>
                <a:gd name="connsiteX5" fmla="*/ 375 w 46095"/>
                <a:gd name="connsiteY5" fmla="*/ 0 h 1231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6095" h="1231565">
                  <a:moveTo>
                    <a:pt x="375" y="0"/>
                  </a:moveTo>
                  <a:lnTo>
                    <a:pt x="46095" y="114776"/>
                  </a:lnTo>
                  <a:lnTo>
                    <a:pt x="46095" y="1231565"/>
                  </a:lnTo>
                  <a:lnTo>
                    <a:pt x="0" y="1231565"/>
                  </a:lnTo>
                  <a:lnTo>
                    <a:pt x="0" y="942"/>
                  </a:lnTo>
                  <a:lnTo>
                    <a:pt x="37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5" name="手繪多邊形：圖案 24">
              <a:extLst>
                <a:ext uri="{FF2B5EF4-FFF2-40B4-BE49-F238E27FC236}">
                  <a16:creationId xmlns:a16="http://schemas.microsoft.com/office/drawing/2014/main" id="{07574821-21A4-483A-9824-B9CB9EC4B770}"/>
                </a:ext>
              </a:extLst>
            </p:cNvPr>
            <p:cNvSpPr/>
            <p:nvPr userDrawn="1"/>
          </p:nvSpPr>
          <p:spPr>
            <a:xfrm>
              <a:off x="6053156" y="3818555"/>
              <a:ext cx="45345" cy="97190"/>
            </a:xfrm>
            <a:custGeom>
              <a:avLst/>
              <a:gdLst>
                <a:gd name="connsiteX0" fmla="*/ 0 w 45345"/>
                <a:gd name="connsiteY0" fmla="*/ 0 h 97190"/>
                <a:gd name="connsiteX1" fmla="*/ 45345 w 45345"/>
                <a:gd name="connsiteY1" fmla="*/ 0 h 97190"/>
                <a:gd name="connsiteX2" fmla="*/ 45345 w 45345"/>
                <a:gd name="connsiteY2" fmla="*/ 97190 h 97190"/>
                <a:gd name="connsiteX3" fmla="*/ 0 w 45345"/>
                <a:gd name="connsiteY3" fmla="*/ 97190 h 97190"/>
                <a:gd name="connsiteX4" fmla="*/ 0 w 45345"/>
                <a:gd name="connsiteY4" fmla="*/ 0 h 9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45" h="97190">
                  <a:moveTo>
                    <a:pt x="0" y="0"/>
                  </a:moveTo>
                  <a:lnTo>
                    <a:pt x="45345" y="0"/>
                  </a:lnTo>
                  <a:lnTo>
                    <a:pt x="45345" y="97190"/>
                  </a:lnTo>
                  <a:lnTo>
                    <a:pt x="0" y="971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2" name="手繪多邊形：圖案 21">
              <a:extLst>
                <a:ext uri="{FF2B5EF4-FFF2-40B4-BE49-F238E27FC236}">
                  <a16:creationId xmlns:a16="http://schemas.microsoft.com/office/drawing/2014/main" id="{F8C191E1-94CD-4DEF-9125-7E667370926A}"/>
                </a:ext>
              </a:extLst>
            </p:cNvPr>
            <p:cNvSpPr/>
            <p:nvPr userDrawn="1"/>
          </p:nvSpPr>
          <p:spPr>
            <a:xfrm>
              <a:off x="6098500" y="2586939"/>
              <a:ext cx="111238" cy="1231616"/>
            </a:xfrm>
            <a:custGeom>
              <a:avLst/>
              <a:gdLst>
                <a:gd name="connsiteX0" fmla="*/ 0 w 111238"/>
                <a:gd name="connsiteY0" fmla="*/ 0 h 1231616"/>
                <a:gd name="connsiteX1" fmla="*/ 111238 w 111238"/>
                <a:gd name="connsiteY1" fmla="*/ 0 h 1231616"/>
                <a:gd name="connsiteX2" fmla="*/ 111238 w 111238"/>
                <a:gd name="connsiteY2" fmla="*/ 1231616 h 1231616"/>
                <a:gd name="connsiteX3" fmla="*/ 46095 w 111238"/>
                <a:gd name="connsiteY3" fmla="*/ 1231616 h 1231616"/>
                <a:gd name="connsiteX4" fmla="*/ 46095 w 111238"/>
                <a:gd name="connsiteY4" fmla="*/ 114827 h 1231616"/>
                <a:gd name="connsiteX5" fmla="*/ 375 w 111238"/>
                <a:gd name="connsiteY5" fmla="*/ 51 h 1231616"/>
                <a:gd name="connsiteX6" fmla="*/ 0 w 111238"/>
                <a:gd name="connsiteY6" fmla="*/ 993 h 1231616"/>
                <a:gd name="connsiteX7" fmla="*/ 0 w 111238"/>
                <a:gd name="connsiteY7" fmla="*/ 0 h 1231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238" h="1231616">
                  <a:moveTo>
                    <a:pt x="0" y="0"/>
                  </a:moveTo>
                  <a:lnTo>
                    <a:pt x="111238" y="0"/>
                  </a:lnTo>
                  <a:lnTo>
                    <a:pt x="111238" y="1231616"/>
                  </a:lnTo>
                  <a:lnTo>
                    <a:pt x="46095" y="1231616"/>
                  </a:lnTo>
                  <a:lnTo>
                    <a:pt x="46095" y="114827"/>
                  </a:lnTo>
                  <a:lnTo>
                    <a:pt x="375" y="51"/>
                  </a:lnTo>
                  <a:lnTo>
                    <a:pt x="0" y="9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E6DEF02-ADC5-487F-AA38-28AE410EBEB1}"/>
                </a:ext>
              </a:extLst>
            </p:cNvPr>
            <p:cNvSpPr/>
            <p:nvPr userDrawn="1"/>
          </p:nvSpPr>
          <p:spPr>
            <a:xfrm>
              <a:off x="6053156" y="2587933"/>
              <a:ext cx="36576" cy="1262045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7F5BD053-8127-4207-8BB6-88934D1FE4A5}"/>
                </a:ext>
              </a:extLst>
            </p:cNvPr>
            <p:cNvSpPr/>
            <p:nvPr userDrawn="1"/>
          </p:nvSpPr>
          <p:spPr>
            <a:xfrm>
              <a:off x="767923" y="3818556"/>
              <a:ext cx="5349240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6CFD50B-0B31-48EB-8D44-673C8CEC29B7}"/>
                </a:ext>
              </a:extLst>
            </p:cNvPr>
            <p:cNvSpPr/>
            <p:nvPr userDrawn="1"/>
          </p:nvSpPr>
          <p:spPr>
            <a:xfrm>
              <a:off x="6117163" y="3818554"/>
              <a:ext cx="5328077" cy="3657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3C715010-62CF-4E58-992F-47427FCB0C02}"/>
                </a:ext>
              </a:extLst>
            </p:cNvPr>
            <p:cNvSpPr/>
            <p:nvPr userDrawn="1"/>
          </p:nvSpPr>
          <p:spPr>
            <a:xfrm>
              <a:off x="6053155" y="3852534"/>
              <a:ext cx="36576" cy="13716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zh-TW" altLang="en-US" noProof="0">
                <a:latin typeface="Microsoft JhengHei UI" panose="020B0604030504040204" pitchFamily="34" charset="-120"/>
                <a:ea typeface="Microsoft JhengHei UI" panose="020B0604030504040204" pitchFamily="34" charset="-120"/>
              </a:endParaRPr>
            </a:p>
          </p:txBody>
        </p:sp>
      </p:grpSp>
      <p:sp>
        <p:nvSpPr>
          <p:cNvPr id="27" name="日期版面配置區 1">
            <a:extLst>
              <a:ext uri="{FF2B5EF4-FFF2-40B4-BE49-F238E27FC236}">
                <a16:creationId xmlns:a16="http://schemas.microsoft.com/office/drawing/2014/main" id="{17311117-A0EF-438B-BF68-75DF09D8504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募資簡報標題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ZA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278033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成長策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9924"/>
          </a:xfrm>
        </p:spPr>
        <p:txBody>
          <a:bodyPr bIns="91440" rtlCol="0" anchor="b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3" name="文字版面配置區 2">
            <a:extLst>
              <a:ext uri="{FF2B5EF4-FFF2-40B4-BE49-F238E27FC236}">
                <a16:creationId xmlns:a16="http://schemas.microsoft.com/office/drawing/2014/main" id="{8FDD847D-284F-43B9-91A9-0A2AE4977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5" name="文字版面配置區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97280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按一下以新增副標題</a:t>
            </a:r>
          </a:p>
        </p:txBody>
      </p:sp>
      <p:sp>
        <p:nvSpPr>
          <p:cNvPr id="17" name="文字版面配置區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9144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16" name="文字版面配置區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625274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按一下以新增副標題</a:t>
            </a:r>
          </a:p>
        </p:txBody>
      </p:sp>
      <p:sp>
        <p:nvSpPr>
          <p:cNvPr id="18" name="文字版面配置區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26864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0" name="文字版面配置區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53269" y="2458260"/>
            <a:ext cx="3200400" cy="731520"/>
          </a:xfrm>
          <a:solidFill>
            <a:schemeClr val="accent2"/>
          </a:solidFill>
        </p:spPr>
        <p:txBody>
          <a:bodyPr rtlCol="0" anchor="ctr" anchorCtr="1"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按一下以新增副標題</a:t>
            </a:r>
          </a:p>
        </p:txBody>
      </p:sp>
      <p:sp>
        <p:nvSpPr>
          <p:cNvPr id="21" name="文字版面配置區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56448" y="3191256"/>
            <a:ext cx="3200400" cy="2465883"/>
          </a:xfrm>
          <a:noFill/>
          <a:ln>
            <a:solidFill>
              <a:schemeClr val="accent2"/>
            </a:solidFill>
          </a:ln>
        </p:spPr>
        <p:txBody>
          <a:bodyPr lIns="182880" tIns="182880" rIns="182880" rtlCol="0" anchor="t" anchorCtr="1">
            <a:normAutofit/>
          </a:bodyPr>
          <a:lstStyle>
            <a:lvl1pPr marL="0" indent="0" algn="ctr">
              <a:lnSpc>
                <a:spcPts val="24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募資簡報標題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9158638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表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>
            <a:lvl1pPr algn="ct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0" name="文字版面配置區 2">
            <a:extLst>
              <a:ext uri="{FF2B5EF4-FFF2-40B4-BE49-F238E27FC236}">
                <a16:creationId xmlns:a16="http://schemas.microsoft.com/office/drawing/2014/main" id="{0DD8E1C1-2F29-4EF8-B7B9-75E2DC5049C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1850" y="1426525"/>
            <a:ext cx="10515600" cy="457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6438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6438" y="2641555"/>
            <a:ext cx="5029200" cy="3474720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67475" y="2071688"/>
            <a:ext cx="5029200" cy="45720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67475" y="2641555"/>
            <a:ext cx="5029200" cy="3474720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募資簡報標題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692630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時間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ZA" noProof="0"/>
          </a:p>
        </p:txBody>
      </p:sp>
      <p:sp>
        <p:nvSpPr>
          <p:cNvPr id="64" name="文字版面配置區 3">
            <a:extLst>
              <a:ext uri="{FF2B5EF4-FFF2-40B4-BE49-F238E27FC236}">
                <a16:creationId xmlns:a16="http://schemas.microsoft.com/office/drawing/2014/main" id="{A8B6EDEE-DE90-436D-BFA9-9709BE86FD0A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2258568" y="2304288"/>
            <a:ext cx="1554480" cy="561975"/>
          </a:xfrm>
          <a:solidFill>
            <a:schemeClr val="accent3"/>
          </a:solidFill>
          <a:ln>
            <a:noFill/>
          </a:ln>
        </p:spPr>
        <p:txBody>
          <a:bodyPr tIns="36000" rtlCol="0" anchor="ctr" anchorCtr="0">
            <a:normAutofit/>
          </a:bodyPr>
          <a:lstStyle>
            <a:lvl1pPr marL="0" indent="0" algn="ctr">
              <a:lnSpc>
                <a:spcPct val="150000"/>
              </a:lnSpc>
              <a:spcBef>
                <a:spcPts val="3600"/>
              </a:spcBef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項目標題</a:t>
            </a:r>
            <a:endParaRPr lang="zh-TW" altLang="en-ZA" noProof="0"/>
          </a:p>
        </p:txBody>
      </p:sp>
      <p:sp>
        <p:nvSpPr>
          <p:cNvPr id="38" name="文字版面配置區 10">
            <a:extLst>
              <a:ext uri="{FF2B5EF4-FFF2-40B4-BE49-F238E27FC236}">
                <a16:creationId xmlns:a16="http://schemas.microsoft.com/office/drawing/2014/main" id="{5FBFE975-0A80-48E8-AA52-A4674F3B96A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年份</a:t>
            </a:r>
            <a:endParaRPr lang="zh-TW" altLang="en-ZA" noProof="0"/>
          </a:p>
        </p:txBody>
      </p:sp>
      <p:sp>
        <p:nvSpPr>
          <p:cNvPr id="39" name="文字版面配置區 10">
            <a:extLst>
              <a:ext uri="{FF2B5EF4-FFF2-40B4-BE49-F238E27FC236}">
                <a16:creationId xmlns:a16="http://schemas.microsoft.com/office/drawing/2014/main" id="{8BD9D56F-24FE-4F7D-8E40-A0D0AC7197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ZA" noProof="0"/>
          </a:p>
        </p:txBody>
      </p:sp>
      <p:sp>
        <p:nvSpPr>
          <p:cNvPr id="40" name="文字版面配置區 10">
            <a:extLst>
              <a:ext uri="{FF2B5EF4-FFF2-40B4-BE49-F238E27FC236}">
                <a16:creationId xmlns:a16="http://schemas.microsoft.com/office/drawing/2014/main" id="{D46B7BD9-7D98-4035-8A5E-463BD7C3BF1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ZA" noProof="0"/>
          </a:p>
        </p:txBody>
      </p:sp>
      <p:sp>
        <p:nvSpPr>
          <p:cNvPr id="41" name="文字版面配置區 10">
            <a:extLst>
              <a:ext uri="{FF2B5EF4-FFF2-40B4-BE49-F238E27FC236}">
                <a16:creationId xmlns:a16="http://schemas.microsoft.com/office/drawing/2014/main" id="{8AA70B58-94EB-4879-8CBB-F170B13437D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ZA" noProof="0"/>
          </a:p>
        </p:txBody>
      </p:sp>
      <p:sp>
        <p:nvSpPr>
          <p:cNvPr id="42" name="文字版面配置區 10">
            <a:extLst>
              <a:ext uri="{FF2B5EF4-FFF2-40B4-BE49-F238E27FC236}">
                <a16:creationId xmlns:a16="http://schemas.microsoft.com/office/drawing/2014/main" id="{7309DED8-0AF6-493B-A2EC-E3C6524C403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ZA" noProof="0"/>
          </a:p>
        </p:txBody>
      </p:sp>
      <p:sp>
        <p:nvSpPr>
          <p:cNvPr id="44" name="文字版面配置區 10">
            <a:extLst>
              <a:ext uri="{FF2B5EF4-FFF2-40B4-BE49-F238E27FC236}">
                <a16:creationId xmlns:a16="http://schemas.microsoft.com/office/drawing/2014/main" id="{634511C9-82EE-4918-850A-C11AB497D8C8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ZA" noProof="0"/>
          </a:p>
        </p:txBody>
      </p:sp>
      <p:sp>
        <p:nvSpPr>
          <p:cNvPr id="45" name="文字版面配置區 10">
            <a:extLst>
              <a:ext uri="{FF2B5EF4-FFF2-40B4-BE49-F238E27FC236}">
                <a16:creationId xmlns:a16="http://schemas.microsoft.com/office/drawing/2014/main" id="{9DFB519F-3772-4743-A8B2-EE749BE7907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ZA" noProof="0"/>
          </a:p>
        </p:txBody>
      </p:sp>
      <p:sp>
        <p:nvSpPr>
          <p:cNvPr id="46" name="文字版面配置區 10">
            <a:extLst>
              <a:ext uri="{FF2B5EF4-FFF2-40B4-BE49-F238E27FC236}">
                <a16:creationId xmlns:a16="http://schemas.microsoft.com/office/drawing/2014/main" id="{FF1ED3A9-45CD-4A8C-94E6-BFD948CC06A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ZA" noProof="0"/>
          </a:p>
        </p:txBody>
      </p:sp>
      <p:sp>
        <p:nvSpPr>
          <p:cNvPr id="48" name="文字版面配置區 10">
            <a:extLst>
              <a:ext uri="{FF2B5EF4-FFF2-40B4-BE49-F238E27FC236}">
                <a16:creationId xmlns:a16="http://schemas.microsoft.com/office/drawing/2014/main" id="{DF614219-217C-4657-8BF6-1BDE7D2907C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ZA" noProof="0"/>
          </a:p>
        </p:txBody>
      </p:sp>
      <p:sp>
        <p:nvSpPr>
          <p:cNvPr id="49" name="文字版面配置區 10">
            <a:extLst>
              <a:ext uri="{FF2B5EF4-FFF2-40B4-BE49-F238E27FC236}">
                <a16:creationId xmlns:a16="http://schemas.microsoft.com/office/drawing/2014/main" id="{CF5EB19D-BC9E-40FA-BC6F-DA9B98DA7DC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ZA" noProof="0"/>
          </a:p>
        </p:txBody>
      </p:sp>
      <p:sp>
        <p:nvSpPr>
          <p:cNvPr id="47" name="文字版面配置區 10">
            <a:extLst>
              <a:ext uri="{FF2B5EF4-FFF2-40B4-BE49-F238E27FC236}">
                <a16:creationId xmlns:a16="http://schemas.microsoft.com/office/drawing/2014/main" id="{1E8B9B06-EF32-482E-A7E7-C1BAFE1A45D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ZA" noProof="0"/>
          </a:p>
        </p:txBody>
      </p:sp>
      <p:sp>
        <p:nvSpPr>
          <p:cNvPr id="50" name="文字版面配置區 10">
            <a:extLst>
              <a:ext uri="{FF2B5EF4-FFF2-40B4-BE49-F238E27FC236}">
                <a16:creationId xmlns:a16="http://schemas.microsoft.com/office/drawing/2014/main" id="{B243085E-635F-44B9-A90B-BCE5763AD3E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ZA" noProof="0"/>
          </a:p>
        </p:txBody>
      </p:sp>
      <p:sp>
        <p:nvSpPr>
          <p:cNvPr id="51" name="文字版面配置區 10">
            <a:extLst>
              <a:ext uri="{FF2B5EF4-FFF2-40B4-BE49-F238E27FC236}">
                <a16:creationId xmlns:a16="http://schemas.microsoft.com/office/drawing/2014/main" id="{5E2D6E88-5F8C-4406-9211-D4A50B968BA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ZA" noProof="0"/>
          </a:p>
        </p:txBody>
      </p:sp>
      <p:sp>
        <p:nvSpPr>
          <p:cNvPr id="43" name="文字版面配置區 10">
            <a:extLst>
              <a:ext uri="{FF2B5EF4-FFF2-40B4-BE49-F238E27FC236}">
                <a16:creationId xmlns:a16="http://schemas.microsoft.com/office/drawing/2014/main" id="{CC994534-ACB6-4B33-A7F8-59ED88636D9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rtlCol="0" anchor="ctr"/>
          <a:lstStyle>
            <a:lvl1pPr marL="0" indent="0" algn="ctr">
              <a:buNone/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年份</a:t>
            </a:r>
            <a:endParaRPr lang="zh-TW" altLang="en-ZA" noProof="0"/>
          </a:p>
        </p:txBody>
      </p:sp>
      <p:sp>
        <p:nvSpPr>
          <p:cNvPr id="52" name="文字版面配置區 10">
            <a:extLst>
              <a:ext uri="{FF2B5EF4-FFF2-40B4-BE49-F238E27FC236}">
                <a16:creationId xmlns:a16="http://schemas.microsoft.com/office/drawing/2014/main" id="{BFBFB5AF-B984-48A4-A2D5-B0F9A7168B9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ZA" noProof="0"/>
          </a:p>
        </p:txBody>
      </p:sp>
      <p:sp>
        <p:nvSpPr>
          <p:cNvPr id="53" name="文字版面配置區 10">
            <a:extLst>
              <a:ext uri="{FF2B5EF4-FFF2-40B4-BE49-F238E27FC236}">
                <a16:creationId xmlns:a16="http://schemas.microsoft.com/office/drawing/2014/main" id="{5920D2EA-A217-4744-834D-D00BD41BD38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ZA" noProof="0"/>
          </a:p>
        </p:txBody>
      </p:sp>
      <p:sp>
        <p:nvSpPr>
          <p:cNvPr id="54" name="文字版面配置區 10">
            <a:extLst>
              <a:ext uri="{FF2B5EF4-FFF2-40B4-BE49-F238E27FC236}">
                <a16:creationId xmlns:a16="http://schemas.microsoft.com/office/drawing/2014/main" id="{FD2FC71C-590D-4C50-9D20-D98F73D84422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ZA" noProof="0"/>
          </a:p>
        </p:txBody>
      </p:sp>
      <p:sp>
        <p:nvSpPr>
          <p:cNvPr id="55" name="文字版面配置區 10">
            <a:extLst>
              <a:ext uri="{FF2B5EF4-FFF2-40B4-BE49-F238E27FC236}">
                <a16:creationId xmlns:a16="http://schemas.microsoft.com/office/drawing/2014/main" id="{AD895D25-09BE-492D-944C-8B0E710ADF19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ZA" noProof="0"/>
          </a:p>
        </p:txBody>
      </p:sp>
      <p:sp>
        <p:nvSpPr>
          <p:cNvPr id="56" name="文字版面配置區 10">
            <a:extLst>
              <a:ext uri="{FF2B5EF4-FFF2-40B4-BE49-F238E27FC236}">
                <a16:creationId xmlns:a16="http://schemas.microsoft.com/office/drawing/2014/main" id="{F6192086-61CF-42A5-905D-851D1EEBC25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ZA" noProof="0"/>
          </a:p>
        </p:txBody>
      </p:sp>
      <p:sp>
        <p:nvSpPr>
          <p:cNvPr id="57" name="文字版面配置區 10">
            <a:extLst>
              <a:ext uri="{FF2B5EF4-FFF2-40B4-BE49-F238E27FC236}">
                <a16:creationId xmlns:a16="http://schemas.microsoft.com/office/drawing/2014/main" id="{FD1AF556-814F-4B48-B1F0-29450A009046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ZA" noProof="0"/>
          </a:p>
        </p:txBody>
      </p:sp>
      <p:sp>
        <p:nvSpPr>
          <p:cNvPr id="58" name="文字版面配置區 10">
            <a:extLst>
              <a:ext uri="{FF2B5EF4-FFF2-40B4-BE49-F238E27FC236}">
                <a16:creationId xmlns:a16="http://schemas.microsoft.com/office/drawing/2014/main" id="{EEEE7A48-BA7F-4AD6-948F-8AF34748D37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ZA" noProof="0"/>
          </a:p>
        </p:txBody>
      </p:sp>
      <p:sp>
        <p:nvSpPr>
          <p:cNvPr id="60" name="文字版面配置區 10">
            <a:extLst>
              <a:ext uri="{FF2B5EF4-FFF2-40B4-BE49-F238E27FC236}">
                <a16:creationId xmlns:a16="http://schemas.microsoft.com/office/drawing/2014/main" id="{1ECC3963-8620-45EA-8E9B-B5ED79CD7A4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ZA" noProof="0"/>
          </a:p>
        </p:txBody>
      </p:sp>
      <p:sp>
        <p:nvSpPr>
          <p:cNvPr id="61" name="文字版面配置區 10">
            <a:extLst>
              <a:ext uri="{FF2B5EF4-FFF2-40B4-BE49-F238E27FC236}">
                <a16:creationId xmlns:a16="http://schemas.microsoft.com/office/drawing/2014/main" id="{8A5FB4BB-2FEF-496A-8E3A-C4D43AE049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ZA" noProof="0"/>
          </a:p>
        </p:txBody>
      </p:sp>
      <p:sp>
        <p:nvSpPr>
          <p:cNvPr id="59" name="文字版面配置區 10">
            <a:extLst>
              <a:ext uri="{FF2B5EF4-FFF2-40B4-BE49-F238E27FC236}">
                <a16:creationId xmlns:a16="http://schemas.microsoft.com/office/drawing/2014/main" id="{A7187E67-FC95-4CA0-9570-815E315916E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ZA" noProof="0"/>
          </a:p>
        </p:txBody>
      </p:sp>
      <p:sp>
        <p:nvSpPr>
          <p:cNvPr id="62" name="文字版面配置區 10">
            <a:extLst>
              <a:ext uri="{FF2B5EF4-FFF2-40B4-BE49-F238E27FC236}">
                <a16:creationId xmlns:a16="http://schemas.microsoft.com/office/drawing/2014/main" id="{D03EF82F-F37F-48CB-A978-E3BAD66F5C7D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ZA" noProof="0"/>
          </a:p>
        </p:txBody>
      </p:sp>
      <p:sp>
        <p:nvSpPr>
          <p:cNvPr id="63" name="文字版面配置區 10">
            <a:extLst>
              <a:ext uri="{FF2B5EF4-FFF2-40B4-BE49-F238E27FC236}">
                <a16:creationId xmlns:a16="http://schemas.microsoft.com/office/drawing/2014/main" id="{5F250D41-02CE-4633-9E26-F722FCA110B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 rtlCol="0"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en-US" altLang="zh-TW" noProof="0"/>
              <a:t>MM</a:t>
            </a:r>
            <a:endParaRPr lang="zh-TW" altLang="en-ZA" noProof="0"/>
          </a:p>
        </p:txBody>
      </p:sp>
      <p:cxnSp>
        <p:nvCxnSpPr>
          <p:cNvPr id="8" name="直線接點​​(S) 7">
            <a:extLst>
              <a:ext uri="{FF2B5EF4-FFF2-40B4-BE49-F238E27FC236}">
                <a16:creationId xmlns:a16="http://schemas.microsoft.com/office/drawing/2014/main" id="{711E3559-68CA-437E-BD12-A9953AE1E8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940445" y="4069080"/>
            <a:ext cx="10332720" cy="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日期版面配置區 1">
            <a:extLst>
              <a:ext uri="{FF2B5EF4-FFF2-40B4-BE49-F238E27FC236}">
                <a16:creationId xmlns:a16="http://schemas.microsoft.com/office/drawing/2014/main" id="{62C0F98D-B2D7-4EDC-ADD0-9B61A901FCEA}"/>
              </a:ext>
            </a:extLst>
          </p:cNvPr>
          <p:cNvSpPr>
            <a:spLocks noGrp="1"/>
          </p:cNvSpPr>
          <p:nvPr>
            <p:ph type="dt" sz="half" idx="6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募資簡報標題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ZA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242866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85925"/>
            <a:ext cx="10515600" cy="4097059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募資簡報標題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1645874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組選項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7" name="圖片版面配置區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8402"/>
            <a:ext cx="2286000" cy="3566160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5359799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zh-TW" altLang="en-US" noProof="0"/>
              <a:t>姓名</a:t>
            </a:r>
          </a:p>
        </p:txBody>
      </p:sp>
      <p:sp>
        <p:nvSpPr>
          <p:cNvPr id="10" name="文字版面配置區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5743005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zh-TW" altLang="en-US" noProof="0"/>
              <a:t>職稱</a:t>
            </a:r>
          </a:p>
        </p:txBody>
      </p:sp>
      <p:sp>
        <p:nvSpPr>
          <p:cNvPr id="11" name="圖片版面配置區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8798"/>
            <a:ext cx="2286000" cy="3566160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2" name="文字版面配置區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zh-TW" altLang="en-US" noProof="0"/>
              <a:t>姓名</a:t>
            </a:r>
          </a:p>
        </p:txBody>
      </p:sp>
      <p:sp>
        <p:nvSpPr>
          <p:cNvPr id="13" name="文字版面配置區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zh-TW" altLang="en-US" noProof="0"/>
              <a:t>職稱</a:t>
            </a:r>
          </a:p>
        </p:txBody>
      </p:sp>
      <p:sp>
        <p:nvSpPr>
          <p:cNvPr id="14" name="圖片版面配置區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8402"/>
            <a:ext cx="2286000" cy="3566160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5" name="文字版面配置區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zh-TW" altLang="en-US" noProof="0"/>
              <a:t>姓名</a:t>
            </a:r>
          </a:p>
        </p:txBody>
      </p:sp>
      <p:sp>
        <p:nvSpPr>
          <p:cNvPr id="16" name="文字版面配置區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zh-TW" altLang="en-US" noProof="0"/>
              <a:t>職稱</a:t>
            </a:r>
          </a:p>
        </p:txBody>
      </p:sp>
      <p:sp>
        <p:nvSpPr>
          <p:cNvPr id="17" name="圖片版面配置區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8798"/>
            <a:ext cx="2286000" cy="3566160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8" name="文字版面配置區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5360195"/>
            <a:ext cx="2286000" cy="365125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zh-TW" altLang="en-US" noProof="0"/>
              <a:t>姓名</a:t>
            </a:r>
          </a:p>
        </p:txBody>
      </p:sp>
      <p:sp>
        <p:nvSpPr>
          <p:cNvPr id="19" name="文字版面配置區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5743401"/>
            <a:ext cx="2286000" cy="365125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zh-TW" altLang="en-US" noProof="0"/>
              <a:t>職稱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募資簡報標題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9566992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小組選項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7" name="圖片版面配置區 6">
            <a:extLst>
              <a:ext uri="{FF2B5EF4-FFF2-40B4-BE49-F238E27FC236}">
                <a16:creationId xmlns:a16="http://schemas.microsoft.com/office/drawing/2014/main" id="{37BA1CDE-376A-4ABA-B8B8-75D6A6780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35515" y="1717141"/>
            <a:ext cx="2286000" cy="1554480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1B8F9B77-308B-48E1-BCAC-0C74FB9A1C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35515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zh-TW" altLang="en-US" noProof="0"/>
              <a:t>姓名</a:t>
            </a:r>
          </a:p>
        </p:txBody>
      </p:sp>
      <p:sp>
        <p:nvSpPr>
          <p:cNvPr id="10" name="文字版面配置區 8">
            <a:extLst>
              <a:ext uri="{FF2B5EF4-FFF2-40B4-BE49-F238E27FC236}">
                <a16:creationId xmlns:a16="http://schemas.microsoft.com/office/drawing/2014/main" id="{50BA97C8-6774-46D2-9678-1BA2BE8C9D3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5515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zh-TW" altLang="en-US" noProof="0"/>
              <a:t>職稱</a:t>
            </a:r>
          </a:p>
        </p:txBody>
      </p:sp>
      <p:sp>
        <p:nvSpPr>
          <p:cNvPr id="11" name="圖片版面配置區 6">
            <a:extLst>
              <a:ext uri="{FF2B5EF4-FFF2-40B4-BE49-F238E27FC236}">
                <a16:creationId xmlns:a16="http://schemas.microsoft.com/office/drawing/2014/main" id="{D48977F0-CAE5-4054-B1AC-16B25EB28C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54036" y="1717537"/>
            <a:ext cx="2286000" cy="1554480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2" name="文字版面配置區 8">
            <a:extLst>
              <a:ext uri="{FF2B5EF4-FFF2-40B4-BE49-F238E27FC236}">
                <a16:creationId xmlns:a16="http://schemas.microsoft.com/office/drawing/2014/main" id="{035550F1-A852-48F3-9C1C-C64F3B8D4D7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54036" y="3323409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zh-TW" altLang="en-US" noProof="0"/>
              <a:t>姓名</a:t>
            </a:r>
          </a:p>
        </p:txBody>
      </p:sp>
      <p:sp>
        <p:nvSpPr>
          <p:cNvPr id="13" name="文字版面配置區 8">
            <a:extLst>
              <a:ext uri="{FF2B5EF4-FFF2-40B4-BE49-F238E27FC236}">
                <a16:creationId xmlns:a16="http://schemas.microsoft.com/office/drawing/2014/main" id="{D757D7CE-02BE-4D9B-A676-F2967D660EC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4036" y="3611203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zh-TW" altLang="en-US" noProof="0"/>
              <a:t>職稱</a:t>
            </a:r>
          </a:p>
        </p:txBody>
      </p:sp>
      <p:sp>
        <p:nvSpPr>
          <p:cNvPr id="14" name="圖片版面配置區 6">
            <a:extLst>
              <a:ext uri="{FF2B5EF4-FFF2-40B4-BE49-F238E27FC236}">
                <a16:creationId xmlns:a16="http://schemas.microsoft.com/office/drawing/2014/main" id="{64C29CA7-3B83-4C84-8407-F05C8CA708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72557" y="1717141"/>
            <a:ext cx="2286000" cy="1554480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5" name="文字版面配置區 8">
            <a:extLst>
              <a:ext uri="{FF2B5EF4-FFF2-40B4-BE49-F238E27FC236}">
                <a16:creationId xmlns:a16="http://schemas.microsoft.com/office/drawing/2014/main" id="{62304448-704D-4C85-87B3-13204A597E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2557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zh-TW" altLang="en-US" noProof="0"/>
              <a:t>姓名</a:t>
            </a:r>
          </a:p>
        </p:txBody>
      </p:sp>
      <p:sp>
        <p:nvSpPr>
          <p:cNvPr id="16" name="文字版面配置區 8">
            <a:extLst>
              <a:ext uri="{FF2B5EF4-FFF2-40B4-BE49-F238E27FC236}">
                <a16:creationId xmlns:a16="http://schemas.microsoft.com/office/drawing/2014/main" id="{BB608A2D-D2B2-4E41-89DB-745BBE2D8B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557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zh-TW" altLang="en-US" noProof="0"/>
              <a:t>職稱</a:t>
            </a:r>
          </a:p>
        </p:txBody>
      </p:sp>
      <p:sp>
        <p:nvSpPr>
          <p:cNvPr id="17" name="圖片版面配置區 6">
            <a:extLst>
              <a:ext uri="{FF2B5EF4-FFF2-40B4-BE49-F238E27FC236}">
                <a16:creationId xmlns:a16="http://schemas.microsoft.com/office/drawing/2014/main" id="{B1A1DC22-0E05-43FC-8E91-0BE7AA25EEF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578378" y="1717141"/>
            <a:ext cx="2286000" cy="1554480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8" name="文字版面配置區 8">
            <a:extLst>
              <a:ext uri="{FF2B5EF4-FFF2-40B4-BE49-F238E27FC236}">
                <a16:creationId xmlns:a16="http://schemas.microsoft.com/office/drawing/2014/main" id="{25676C67-0CCC-403A-9B15-B42740FCF0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578378" y="332301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zh-TW" altLang="en-US" noProof="0"/>
              <a:t>姓名</a:t>
            </a:r>
          </a:p>
        </p:txBody>
      </p:sp>
      <p:sp>
        <p:nvSpPr>
          <p:cNvPr id="19" name="文字版面配置區 8">
            <a:extLst>
              <a:ext uri="{FF2B5EF4-FFF2-40B4-BE49-F238E27FC236}">
                <a16:creationId xmlns:a16="http://schemas.microsoft.com/office/drawing/2014/main" id="{25CC45AB-977D-4580-9F1A-2E786542EE5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578378" y="361080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zh-TW" altLang="en-US" noProof="0"/>
              <a:t>職稱</a:t>
            </a:r>
          </a:p>
        </p:txBody>
      </p:sp>
      <p:sp>
        <p:nvSpPr>
          <p:cNvPr id="44" name="圖片版面配置區 6">
            <a:extLst>
              <a:ext uri="{FF2B5EF4-FFF2-40B4-BE49-F238E27FC236}">
                <a16:creationId xmlns:a16="http://schemas.microsoft.com/office/drawing/2014/main" id="{27688D91-F8AA-4C0A-BF29-90F8FE202DA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325219" y="4131915"/>
            <a:ext cx="2286000" cy="1554480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5" name="文字版面配置區 8">
            <a:extLst>
              <a:ext uri="{FF2B5EF4-FFF2-40B4-BE49-F238E27FC236}">
                <a16:creationId xmlns:a16="http://schemas.microsoft.com/office/drawing/2014/main" id="{D9AECBF7-0508-4905-9DF6-C0FF9D9ADA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325219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zh-TW" altLang="en-US" noProof="0"/>
              <a:t>姓名</a:t>
            </a:r>
          </a:p>
        </p:txBody>
      </p:sp>
      <p:sp>
        <p:nvSpPr>
          <p:cNvPr id="46" name="文字版面配置區 8">
            <a:extLst>
              <a:ext uri="{FF2B5EF4-FFF2-40B4-BE49-F238E27FC236}">
                <a16:creationId xmlns:a16="http://schemas.microsoft.com/office/drawing/2014/main" id="{A7F920A3-CA67-4CD0-A639-1CE803DE26F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325219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zh-TW" altLang="en-US" noProof="0"/>
              <a:t>職稱</a:t>
            </a:r>
          </a:p>
        </p:txBody>
      </p:sp>
      <p:sp>
        <p:nvSpPr>
          <p:cNvPr id="47" name="圖片版面配置區 6">
            <a:extLst>
              <a:ext uri="{FF2B5EF4-FFF2-40B4-BE49-F238E27FC236}">
                <a16:creationId xmlns:a16="http://schemas.microsoft.com/office/drawing/2014/main" id="{463E2C69-9A20-4A90-8F45-4EE6CFD469B6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743740" y="4132311"/>
            <a:ext cx="2286000" cy="1554480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8" name="文字版面配置區 8">
            <a:extLst>
              <a:ext uri="{FF2B5EF4-FFF2-40B4-BE49-F238E27FC236}">
                <a16:creationId xmlns:a16="http://schemas.microsoft.com/office/drawing/2014/main" id="{D33409A7-C60B-4AD7-AFDF-23C2F042CEC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743740" y="5738183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zh-TW" altLang="en-US" noProof="0"/>
              <a:t>姓名</a:t>
            </a:r>
          </a:p>
        </p:txBody>
      </p:sp>
      <p:sp>
        <p:nvSpPr>
          <p:cNvPr id="49" name="文字版面配置區 8">
            <a:extLst>
              <a:ext uri="{FF2B5EF4-FFF2-40B4-BE49-F238E27FC236}">
                <a16:creationId xmlns:a16="http://schemas.microsoft.com/office/drawing/2014/main" id="{4870155B-647D-44E9-AE54-24D2BB2404B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743740" y="6025977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zh-TW" altLang="en-US" noProof="0"/>
              <a:t>職稱</a:t>
            </a:r>
          </a:p>
        </p:txBody>
      </p:sp>
      <p:sp>
        <p:nvSpPr>
          <p:cNvPr id="50" name="圖片版面配置區 6">
            <a:extLst>
              <a:ext uri="{FF2B5EF4-FFF2-40B4-BE49-F238E27FC236}">
                <a16:creationId xmlns:a16="http://schemas.microsoft.com/office/drawing/2014/main" id="{3876D40F-6DE8-45F1-B56E-986312109BA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62261" y="4131915"/>
            <a:ext cx="2286000" cy="1554480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51" name="文字版面配置區 8">
            <a:extLst>
              <a:ext uri="{FF2B5EF4-FFF2-40B4-BE49-F238E27FC236}">
                <a16:creationId xmlns:a16="http://schemas.microsoft.com/office/drawing/2014/main" id="{D0A39ABE-EF7B-477F-A346-C5CDA9F5D63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162261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zh-TW" altLang="en-US" noProof="0"/>
              <a:t>姓名</a:t>
            </a:r>
          </a:p>
        </p:txBody>
      </p:sp>
      <p:sp>
        <p:nvSpPr>
          <p:cNvPr id="52" name="文字版面配置區 8">
            <a:extLst>
              <a:ext uri="{FF2B5EF4-FFF2-40B4-BE49-F238E27FC236}">
                <a16:creationId xmlns:a16="http://schemas.microsoft.com/office/drawing/2014/main" id="{7787A6CA-4AF6-46F5-BA39-50F328D9A8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162261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zh-TW" altLang="en-US" noProof="0"/>
              <a:t>職稱</a:t>
            </a:r>
          </a:p>
        </p:txBody>
      </p:sp>
      <p:sp>
        <p:nvSpPr>
          <p:cNvPr id="53" name="圖片版面配置區 6">
            <a:extLst>
              <a:ext uri="{FF2B5EF4-FFF2-40B4-BE49-F238E27FC236}">
                <a16:creationId xmlns:a16="http://schemas.microsoft.com/office/drawing/2014/main" id="{EC171A7C-639D-47C1-A626-7E4772629B2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580782" y="4131915"/>
            <a:ext cx="2286000" cy="1554480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54" name="文字版面配置區 8">
            <a:extLst>
              <a:ext uri="{FF2B5EF4-FFF2-40B4-BE49-F238E27FC236}">
                <a16:creationId xmlns:a16="http://schemas.microsoft.com/office/drawing/2014/main" id="{674313BD-D2AD-4F0E-96FE-469C176818B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580782" y="5737787"/>
            <a:ext cx="2286000" cy="27432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zh-TW" altLang="en-US" noProof="0"/>
              <a:t>姓名</a:t>
            </a:r>
          </a:p>
        </p:txBody>
      </p:sp>
      <p:sp>
        <p:nvSpPr>
          <p:cNvPr id="55" name="文字版面配置區 8">
            <a:extLst>
              <a:ext uri="{FF2B5EF4-FFF2-40B4-BE49-F238E27FC236}">
                <a16:creationId xmlns:a16="http://schemas.microsoft.com/office/drawing/2014/main" id="{7141AE4E-36D0-4176-9FCB-E5803788939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580782" y="6025581"/>
            <a:ext cx="2286000" cy="274320"/>
          </a:xfrm>
        </p:spPr>
        <p:txBody>
          <a:bodyPr rtlCol="0">
            <a:noAutofit/>
          </a:bodyPr>
          <a:lstStyle>
            <a:lvl1pPr marL="0" indent="0" algn="ctr">
              <a:buNone/>
              <a:defRPr sz="1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>
                <a:latin typeface="+mj-lt"/>
              </a:defRPr>
            </a:lvl2pPr>
            <a:lvl3pPr marL="914400" indent="0">
              <a:buNone/>
              <a:defRPr sz="1400">
                <a:latin typeface="+mj-lt"/>
              </a:defRPr>
            </a:lvl3pPr>
            <a:lvl4pPr marL="1371600" indent="0">
              <a:buNone/>
              <a:defRPr sz="1400">
                <a:latin typeface="+mj-lt"/>
              </a:defRPr>
            </a:lvl4pPr>
            <a:lvl5pPr marL="1828800" indent="0">
              <a:buNone/>
              <a:defRPr sz="1400">
                <a:latin typeface="+mj-lt"/>
              </a:defRPr>
            </a:lvl5pPr>
          </a:lstStyle>
          <a:p>
            <a:pPr lvl="0" rtl="0"/>
            <a:r>
              <a:rPr lang="zh-TW" altLang="en-US" noProof="0"/>
              <a:t>職稱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募資簡報標題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507401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4" name="內容版面配置區 13">
            <a:extLst>
              <a:ext uri="{FF2B5EF4-FFF2-40B4-BE49-F238E27FC236}">
                <a16:creationId xmlns:a16="http://schemas.microsoft.com/office/drawing/2014/main" id="{01F6AC7C-4EFC-4C76-8784-963130151FD5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1137509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新增內容</a:t>
            </a:r>
          </a:p>
        </p:txBody>
      </p:sp>
      <p:sp>
        <p:nvSpPr>
          <p:cNvPr id="8" name="文字版面配置區 7">
            <a:extLst>
              <a:ext uri="{FF2B5EF4-FFF2-40B4-BE49-F238E27FC236}">
                <a16:creationId xmlns:a16="http://schemas.microsoft.com/office/drawing/2014/main" id="{02AED95B-59A7-4359-BD74-24F920F715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8637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zh-TW" altLang="en-US" noProof="0"/>
              <a:t>章節標題</a:t>
            </a:r>
          </a:p>
        </p:txBody>
      </p:sp>
      <p:sp>
        <p:nvSpPr>
          <p:cNvPr id="9" name="文字版面配置區 7">
            <a:extLst>
              <a:ext uri="{FF2B5EF4-FFF2-40B4-BE49-F238E27FC236}">
                <a16:creationId xmlns:a16="http://schemas.microsoft.com/office/drawing/2014/main" id="{286DAE13-A93D-453A-8164-3F1E97F8F2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34480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zh-TW" altLang="en-US" noProof="0"/>
              <a:t>章節標題</a:t>
            </a:r>
          </a:p>
        </p:txBody>
      </p:sp>
      <p:sp>
        <p:nvSpPr>
          <p:cNvPr id="10" name="文字版面配置區 7">
            <a:extLst>
              <a:ext uri="{FF2B5EF4-FFF2-40B4-BE49-F238E27FC236}">
                <a16:creationId xmlns:a16="http://schemas.microsoft.com/office/drawing/2014/main" id="{1FD2C3F4-5FD0-4B09-A5D5-7365D61084F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34480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zh-TW" altLang="en-US" noProof="0"/>
              <a:t>章節描述</a:t>
            </a:r>
          </a:p>
        </p:txBody>
      </p:sp>
      <p:sp>
        <p:nvSpPr>
          <p:cNvPr id="28" name="內容版面配置區 13">
            <a:extLst>
              <a:ext uri="{FF2B5EF4-FFF2-40B4-BE49-F238E27FC236}">
                <a16:creationId xmlns:a16="http://schemas.microsoft.com/office/drawing/2014/main" id="{7BF6ABBB-7B41-4F0C-8416-9C72862D93C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3859487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新增內容</a:t>
            </a:r>
          </a:p>
        </p:txBody>
      </p:sp>
      <p:sp>
        <p:nvSpPr>
          <p:cNvPr id="30" name="文字版面配置區 7">
            <a:extLst>
              <a:ext uri="{FF2B5EF4-FFF2-40B4-BE49-F238E27FC236}">
                <a16:creationId xmlns:a16="http://schemas.microsoft.com/office/drawing/2014/main" id="{E1B58033-4461-43F1-8E7C-C6E5988BDE8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40615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zh-TW" altLang="en-US" noProof="0"/>
              <a:t>章節標題</a:t>
            </a:r>
          </a:p>
        </p:txBody>
      </p:sp>
      <p:sp>
        <p:nvSpPr>
          <p:cNvPr id="31" name="文字版面配置區 7">
            <a:extLst>
              <a:ext uri="{FF2B5EF4-FFF2-40B4-BE49-F238E27FC236}">
                <a16:creationId xmlns:a16="http://schemas.microsoft.com/office/drawing/2014/main" id="{80CE999C-FC94-4BF1-BBCE-0A3A934097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56458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zh-TW" altLang="en-US" noProof="0"/>
              <a:t>章節標題</a:t>
            </a:r>
          </a:p>
        </p:txBody>
      </p:sp>
      <p:sp>
        <p:nvSpPr>
          <p:cNvPr id="32" name="文字版面配置區 7">
            <a:extLst>
              <a:ext uri="{FF2B5EF4-FFF2-40B4-BE49-F238E27FC236}">
                <a16:creationId xmlns:a16="http://schemas.microsoft.com/office/drawing/2014/main" id="{6AFDE949-FC25-431E-8298-75F5A7B83A1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56458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zh-TW" altLang="en-US" noProof="0"/>
              <a:t>章節描述</a:t>
            </a:r>
          </a:p>
        </p:txBody>
      </p:sp>
      <p:sp>
        <p:nvSpPr>
          <p:cNvPr id="29" name="內容版面配置區 13">
            <a:extLst>
              <a:ext uri="{FF2B5EF4-FFF2-40B4-BE49-F238E27FC236}">
                <a16:creationId xmlns:a16="http://schemas.microsoft.com/office/drawing/2014/main" id="{426B07AE-648A-4C6E-8FE4-B8C6D4A1B42E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6549780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新增內容</a:t>
            </a:r>
          </a:p>
        </p:txBody>
      </p:sp>
      <p:sp>
        <p:nvSpPr>
          <p:cNvPr id="34" name="文字版面配置區 7">
            <a:extLst>
              <a:ext uri="{FF2B5EF4-FFF2-40B4-BE49-F238E27FC236}">
                <a16:creationId xmlns:a16="http://schemas.microsoft.com/office/drawing/2014/main" id="{BAB49F71-4118-47B2-B571-8DC9A3E940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0908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zh-TW" altLang="en-US" noProof="0"/>
              <a:t>章節標題</a:t>
            </a:r>
          </a:p>
        </p:txBody>
      </p:sp>
      <p:sp>
        <p:nvSpPr>
          <p:cNvPr id="35" name="文字版面配置區 7">
            <a:extLst>
              <a:ext uri="{FF2B5EF4-FFF2-40B4-BE49-F238E27FC236}">
                <a16:creationId xmlns:a16="http://schemas.microsoft.com/office/drawing/2014/main" id="{E6D674D8-A1E4-4A7E-929B-32FBA30823A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0908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zh-TW" altLang="en-US" noProof="0"/>
              <a:t>章節標題</a:t>
            </a:r>
          </a:p>
        </p:txBody>
      </p:sp>
      <p:sp>
        <p:nvSpPr>
          <p:cNvPr id="36" name="文字版面配置區 7">
            <a:extLst>
              <a:ext uri="{FF2B5EF4-FFF2-40B4-BE49-F238E27FC236}">
                <a16:creationId xmlns:a16="http://schemas.microsoft.com/office/drawing/2014/main" id="{18E1E8CE-0AA4-4E2F-8DD0-006946935AD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0908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zh-TW" altLang="en-US" noProof="0"/>
              <a:t>章節描述</a:t>
            </a:r>
          </a:p>
        </p:txBody>
      </p:sp>
      <p:sp>
        <p:nvSpPr>
          <p:cNvPr id="42" name="內容版面配置區 13">
            <a:extLst>
              <a:ext uri="{FF2B5EF4-FFF2-40B4-BE49-F238E27FC236}">
                <a16:creationId xmlns:a16="http://schemas.microsoft.com/office/drawing/2014/main" id="{0C1E203C-1E7A-4194-97B0-B477E6F37235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264601" y="1859777"/>
            <a:ext cx="1819656" cy="1517904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新增內容</a:t>
            </a:r>
          </a:p>
        </p:txBody>
      </p:sp>
      <p:sp>
        <p:nvSpPr>
          <p:cNvPr id="38" name="文字版面配置區 7">
            <a:extLst>
              <a:ext uri="{FF2B5EF4-FFF2-40B4-BE49-F238E27FC236}">
                <a16:creationId xmlns:a16="http://schemas.microsoft.com/office/drawing/2014/main" id="{C03A45F5-F36F-429B-9C83-90B1DB716F2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45729" y="3444752"/>
            <a:ext cx="2057400" cy="640080"/>
          </a:xfrm>
        </p:spPr>
        <p:txBody>
          <a:bodyPr rtlCol="0">
            <a:noAutofit/>
          </a:bodyPr>
          <a:lstStyle>
            <a:lvl1pPr marL="0" indent="0" algn="ctr">
              <a:buNone/>
              <a:defRPr sz="2000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zh-TW" altLang="en-US" noProof="0"/>
              <a:t>章節標題</a:t>
            </a:r>
          </a:p>
        </p:txBody>
      </p:sp>
      <p:sp>
        <p:nvSpPr>
          <p:cNvPr id="39" name="文字版面配置區 7">
            <a:extLst>
              <a:ext uri="{FF2B5EF4-FFF2-40B4-BE49-F238E27FC236}">
                <a16:creationId xmlns:a16="http://schemas.microsoft.com/office/drawing/2014/main" id="{6A7CD68A-F84C-4F36-A46D-DB7BA329AB0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5729" y="4110604"/>
            <a:ext cx="2057400" cy="365760"/>
          </a:xfrm>
        </p:spPr>
        <p:txBody>
          <a:bodyPr rtlCol="0">
            <a:noAutofit/>
          </a:bodyPr>
          <a:lstStyle>
            <a:lvl1pPr marL="0" indent="0" algn="ctr">
              <a:buNone/>
              <a:defRPr sz="1600" b="1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zh-TW" altLang="en-US" noProof="0"/>
              <a:t>章節標題</a:t>
            </a:r>
          </a:p>
        </p:txBody>
      </p:sp>
      <p:sp>
        <p:nvSpPr>
          <p:cNvPr id="40" name="文字版面配置區 7">
            <a:extLst>
              <a:ext uri="{FF2B5EF4-FFF2-40B4-BE49-F238E27FC236}">
                <a16:creationId xmlns:a16="http://schemas.microsoft.com/office/drawing/2014/main" id="{E67019EA-0584-46F5-BDB3-D2B3C717B01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5729" y="4483110"/>
            <a:ext cx="2057400" cy="914400"/>
          </a:xfrm>
        </p:spPr>
        <p:txBody>
          <a:bodyPr rtlCol="0">
            <a:noAutofit/>
          </a:bodyPr>
          <a:lstStyle>
            <a:lvl1pPr marL="0" indent="0" algn="ctr"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</a:lstStyle>
          <a:p>
            <a:pPr lvl="0" rtl="0"/>
            <a:r>
              <a:rPr lang="zh-TW" altLang="en-US" noProof="0"/>
              <a:t>章節描述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8EA36FF-A158-49B3-9C17-39C94920B2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8617" y="179270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FF42D5D-9DBF-475A-BC06-666D080D3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580595" y="1800726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A6AEDC3F-C3D2-4184-860D-65645BBD6E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70888" y="180072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5C227352-6F71-4914-9AB1-AB4448667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985709" y="1820775"/>
            <a:ext cx="2377440" cy="38140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募資簡報標題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42289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關於我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6C593254-CE4F-4114-A997-06CBC039F2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365125"/>
            <a:ext cx="7287768" cy="1325563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7" name="圖片版面配置區 6">
            <a:extLst>
              <a:ext uri="{FF2B5EF4-FFF2-40B4-BE49-F238E27FC236}">
                <a16:creationId xmlns:a16="http://schemas.microsoft.com/office/drawing/2014/main" id="{5E7DBF41-B4A1-4B29-B32C-DDF5058C123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000" y="1941230"/>
            <a:ext cx="9144000" cy="2286000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E442D9A9-D2E2-42FD-945D-1EF6DC4351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84448" y="4407408"/>
            <a:ext cx="7287768" cy="1371600"/>
          </a:xfrm>
        </p:spPr>
        <p:txBody>
          <a:bodyPr rtlCol="0">
            <a:no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 algn="ctr">
              <a:lnSpc>
                <a:spcPts val="22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募資簡報標題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539067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摘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7" name="圖片版面配置區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9144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3716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1828800" indent="0">
              <a:lnSpc>
                <a:spcPts val="26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募資簡報標題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8938474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感謝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4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8" name="圖片版面配置區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5637276" cy="4114800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0" name="圖片版面配置區 7">
            <a:extLst>
              <a:ext uri="{FF2B5EF4-FFF2-40B4-BE49-F238E27FC236}">
                <a16:creationId xmlns:a16="http://schemas.microsoft.com/office/drawing/2014/main" id="{6B717642-3C5E-4830-BCBC-E7FAE8B7794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90524"/>
            <a:ext cx="5637276" cy="4114800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1A83FC01-0C03-4607-B5EA-8C230EA7CAB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2000"/>
              </a:lnSpc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ts val="2000"/>
              </a:lnSpc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914400" indent="0">
              <a:lnSpc>
                <a:spcPts val="2000"/>
              </a:lnSpc>
              <a:spcBef>
                <a:spcPts val="0"/>
              </a:spcBef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371600" indent="0">
              <a:lnSpc>
                <a:spcPts val="2000"/>
              </a:lnSpc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1828800" indent="0">
              <a:lnSpc>
                <a:spcPts val="2000"/>
              </a:lnSpc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募資簡報標題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2082219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圖片版面配置區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390524"/>
            <a:ext cx="11274552" cy="4171951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8EB05F6-A3ED-45AB-B103-D5E34BFD6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F029C1C-740D-4213-96FE-1FAA3072F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募資簡報標題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54E8801-7449-48B4-8D64-BCE20D083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99C910F3-1CC6-467F-A64A-2DDFE4632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rtlCol="0" anchor="ctr" anchorCtr="0">
            <a:normAutofit/>
          </a:bodyPr>
          <a:lstStyle>
            <a:lvl1pPr algn="ctr">
              <a:defRPr sz="4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0" name="文字版面配置區 8">
            <a:extLst>
              <a:ext uri="{FF2B5EF4-FFF2-40B4-BE49-F238E27FC236}">
                <a16:creationId xmlns:a16="http://schemas.microsoft.com/office/drawing/2014/main" id="{5550E3EA-37A2-40C0-A78F-3C0AB0F781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rtlCol="0" anchor="ctr" anchorCtr="0">
            <a:noAutofit/>
          </a:bodyPr>
          <a:lstStyle>
            <a:lvl1pPr marL="0" indent="0">
              <a:lnSpc>
                <a:spcPts val="1800"/>
              </a:lnSpc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ts val="1800"/>
              </a:lnSpc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914400" indent="0">
              <a:lnSpc>
                <a:spcPts val="1800"/>
              </a:lnSpc>
              <a:spcBef>
                <a:spcPts val="0"/>
              </a:spcBef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371600" indent="0">
              <a:lnSpc>
                <a:spcPts val="1800"/>
              </a:lnSpc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1828800" indent="0">
              <a:lnSpc>
                <a:spcPts val="1800"/>
              </a:lnSpc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463244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募資簡報標題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679929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ACA106-0FC3-4FE9-9338-4AC3D1560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BF6510-D603-481E-B685-9095150A2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A743757-ABC3-44BF-87D3-5E323E9B0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3A79566-C1F8-443D-A135-C66889847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35CF363-F733-460B-9E71-BF70442AC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募資簡報標題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3B0FA47-58F4-4B95-AD52-4EFE7977A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89493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容 3 欄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版面配置區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按一下以新增副標題</a:t>
            </a:r>
          </a:p>
        </p:txBody>
      </p:sp>
      <p:sp>
        <p:nvSpPr>
          <p:cNvPr id="17" name="文字版面配置區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31" name="文字版面配置區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2182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按一下以新增副標題</a:t>
            </a:r>
          </a:p>
        </p:txBody>
      </p:sp>
      <p:sp>
        <p:nvSpPr>
          <p:cNvPr id="32" name="文字版面配置區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62557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33" name="文字版面配置區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86164" y="1719628"/>
            <a:ext cx="3300183" cy="554038"/>
          </a:xfrm>
        </p:spPr>
        <p:txBody>
          <a:bodyPr rtlCol="0">
            <a:norm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按一下以新增副標題</a:t>
            </a:r>
          </a:p>
        </p:txBody>
      </p:sp>
      <p:sp>
        <p:nvSpPr>
          <p:cNvPr id="34" name="文字版面配置區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86913" y="2332649"/>
            <a:ext cx="3299434" cy="3529013"/>
          </a:xfrm>
        </p:spPr>
        <p:txBody>
          <a:bodyPr rtlCol="0"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按一下以新增文字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募資簡報標題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907086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B813B5FF-9D53-4FD4-B752-22F188FA0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49083EC5-999D-4EF5-A22C-FD19C31D5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募資簡報標題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5215B34-3A95-488E-8DAD-34652A5BE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9254976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B4411E-20EA-4627-8A68-17038DCE1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74E5B2-1EB9-4222-8FAB-65BDC9A950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defRPr sz="28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defRPr sz="2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defRPr sz="20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C197C18-82B5-4EB5-9010-63FFB7F53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732AD86-1F8B-4DE6-9736-793E17817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FA60A3B3-8B02-4D8B-A982-7C7CA03A9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募資簡報標題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989C9CBB-7187-447C-9F33-04CFDCD0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925D6D-4906-4DAB-B1BA-9436026FE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9975A10-62C2-4D29-B192-A142562FE0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3B58235-2C90-48E1-8A68-7413F783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2FCAF9B-D406-4E4F-B804-AF188F651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47E5FF7C-B4CA-48C1-B1A5-2AA329D3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募資簡報標題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AAABB43-2086-4CDB-B2A4-E51E7D83C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54735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8403" y="945913"/>
            <a:ext cx="8637073" cy="2618554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8404" y="3564467"/>
            <a:ext cx="8637072" cy="1071095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124" y="329307"/>
            <a:ext cx="5943668" cy="309201"/>
          </a:xfrm>
        </p:spPr>
        <p:txBody>
          <a:bodyPr/>
          <a:lstStyle/>
          <a:p>
            <a:r>
              <a:rPr lang="zh-TW" altLang="en-US" noProof="0"/>
              <a:t>募資簡報標題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24392" y="134930"/>
            <a:ext cx="811019" cy="503578"/>
          </a:xfrm>
        </p:spPr>
        <p:txBody>
          <a:bodyPr/>
          <a:lstStyle/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8313744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問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txBody>
          <a:bodyPr rtlCol="0"/>
          <a:lstStyle>
            <a:lvl1pPr algn="l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8692" y="1912336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73892" y="1874838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08692" y="2388253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4" name="文字版面配置區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73892" y="2337741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9" name="文字版面配置區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518687" y="3608720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0" name="文字版面配置區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83887" y="3571222"/>
            <a:ext cx="41148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1" name="文字版面配置區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518687" y="4084637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ts val="2600"/>
              </a:lnSpc>
              <a:buNone/>
              <a:defRPr sz="1600"/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2" name="文字版面配置區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83887" y="4034125"/>
            <a:ext cx="4114800" cy="914400"/>
          </a:xfrm>
        </p:spPr>
        <p:txBody>
          <a:bodyPr rtlCol="0">
            <a:noAutofit/>
          </a:bodyPr>
          <a:lstStyle>
            <a:lvl1pPr marL="0" indent="0">
              <a:lnSpc>
                <a:spcPts val="2600"/>
              </a:lnSpc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ts val="2600"/>
              </a:lnSpc>
              <a:buNone/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914400" indent="0">
              <a:lnSpc>
                <a:spcPts val="2600"/>
              </a:lnSpc>
              <a:buNone/>
              <a:defRPr sz="1600"/>
            </a:lvl3pPr>
            <a:lvl4pPr marL="1371600" indent="0">
              <a:lnSpc>
                <a:spcPts val="2600"/>
              </a:lnSpc>
              <a:buNone/>
              <a:defRPr sz="1600"/>
            </a:lvl4pPr>
            <a:lvl5pPr marL="1828800" indent="0">
              <a:lnSpc>
                <a:spcPts val="2600"/>
              </a:lnSpc>
              <a:buNone/>
              <a:defRPr sz="1600"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</p:txBody>
      </p:sp>
      <p:sp>
        <p:nvSpPr>
          <p:cNvPr id="15" name="圖片版面配置區 10">
            <a:extLst>
              <a:ext uri="{FF2B5EF4-FFF2-40B4-BE49-F238E27FC236}">
                <a16:creationId xmlns:a16="http://schemas.microsoft.com/office/drawing/2014/main" id="{A12F2D63-1E00-4379-A32F-B52857A502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募資簡報標題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7427112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zh-TW" altLang="en-US" noProof="0"/>
              <a:t>募資簡報標題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pic>
        <p:nvPicPr>
          <p:cNvPr id="24" name="Picture 2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935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7" y="1756129"/>
            <a:ext cx="8619060" cy="2050065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29166" y="3806195"/>
            <a:ext cx="861906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/>
              <a:t>募資簡報標題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780096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052" y="958037"/>
            <a:ext cx="9605635" cy="105930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9166" y="2165621"/>
            <a:ext cx="4645152" cy="3293852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606" y="2171769"/>
            <a:ext cx="4645152" cy="3287094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/>
              <a:t>募資簡報標題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88751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66" y="953336"/>
            <a:ext cx="9607661" cy="10563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9166" y="2169727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9166" y="2974448"/>
            <a:ext cx="4645152" cy="2493876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337" y="2173181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800" b="0" cap="none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337" y="2971669"/>
            <a:ext cx="4645152" cy="2487193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/>
              <a:t>募資簡報標題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pic>
        <p:nvPicPr>
          <p:cNvPr id="18" name="Picture 17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8616645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/>
              <a:t>募資簡報標題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pic>
        <p:nvPicPr>
          <p:cNvPr id="14" name="Picture 13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27980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/>
              <a:t>募資簡報標題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0385414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291" y="952578"/>
            <a:ext cx="3275013" cy="2322176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3334" y="952578"/>
            <a:ext cx="6012470" cy="4505221"/>
          </a:xfrm>
        </p:spPr>
        <p:txBody>
          <a:bodyPr anchor="ctr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4291" y="3274754"/>
            <a:ext cx="3275013" cy="2178918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/>
              <a:t>募資簡報標題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pic>
        <p:nvPicPr>
          <p:cNvPr id="16" name="Picture 15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7799327"/>
      </p:ext>
    </p:extLst>
  </p:cSld>
  <p:clrMapOvr>
    <a:masterClrMapping/>
  </p:clrMapOvr>
  <p:hf hd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tx1">
                    <a:lumMod val="85000"/>
                    <a:lumOff val="15000"/>
                  </a:schemeClr>
                </a:gs>
                <a:gs pos="100000">
                  <a:schemeClr val="tx1">
                    <a:lumMod val="95000"/>
                    <a:lumOff val="5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24" y="1129513"/>
            <a:ext cx="5854872" cy="192420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8247" y="3053721"/>
            <a:ext cx="5846486" cy="2096013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25300" y="5469856"/>
            <a:ext cx="5849605" cy="32012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25300" y="318640"/>
            <a:ext cx="4877818" cy="320931"/>
          </a:xfrm>
        </p:spPr>
        <p:txBody>
          <a:bodyPr/>
          <a:lstStyle/>
          <a:p>
            <a:r>
              <a:rPr lang="zh-TW" altLang="en-US" noProof="0"/>
              <a:t>募資簡報標題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176794" y="137408"/>
            <a:ext cx="811019" cy="503578"/>
          </a:xfrm>
        </p:spPr>
        <p:txBody>
          <a:bodyPr/>
          <a:lstStyle/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pic>
        <p:nvPicPr>
          <p:cNvPr id="22" name="Picture 21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" t="474" r="48549" b="36564"/>
          <a:stretch/>
        </p:blipFill>
        <p:spPr>
          <a:xfrm>
            <a:off x="1125460" y="643464"/>
            <a:ext cx="5879592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1608611"/>
      </p:ext>
    </p:extLst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/>
              <a:t>募資簡報標題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pic>
        <p:nvPicPr>
          <p:cNvPr id="15" name="Picture 14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15828" b="36435"/>
          <a:stretch/>
        </p:blipFill>
        <p:spPr>
          <a:xfrm>
            <a:off x="1125460" y="643464"/>
            <a:ext cx="9610344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5653375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4709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30270" y="798973"/>
            <a:ext cx="7828830" cy="4659889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/>
              <a:t>募資簡報標題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  <p:pic>
        <p:nvPicPr>
          <p:cNvPr id="17" name="Picture 16" descr="RedHashing.emf"/>
          <p:cNvPicPr>
            <a:picLocks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" r="59215" b="36435"/>
          <a:stretch/>
        </p:blipFill>
        <p:spPr>
          <a:xfrm rot="5400000">
            <a:off x="8642279" y="3046916"/>
            <a:ext cx="4663440" cy="155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4722696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解決方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65125"/>
            <a:ext cx="4602318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1" name="圖片版面配置區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0" y="169164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4" name="文字版面配置區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8000" y="2093976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0" name="文字版面配置區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0" y="2962656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2" name="文字版面配置區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858000" y="331012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3" name="文字版面配置區 4">
            <a:extLst>
              <a:ext uri="{FF2B5EF4-FFF2-40B4-BE49-F238E27FC236}">
                <a16:creationId xmlns:a16="http://schemas.microsoft.com/office/drawing/2014/main" id="{8462AFAF-169F-4E2A-AC00-6E866659547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70354" y="3931920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4" name="文字版面配置區 12">
            <a:extLst>
              <a:ext uri="{FF2B5EF4-FFF2-40B4-BE49-F238E27FC236}">
                <a16:creationId xmlns:a16="http://schemas.microsoft.com/office/drawing/2014/main" id="{9FDE6BB6-DE86-4B19-B83F-5B83A89477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70354" y="4270248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5" name="文字版面配置區 4">
            <a:extLst>
              <a:ext uri="{FF2B5EF4-FFF2-40B4-BE49-F238E27FC236}">
                <a16:creationId xmlns:a16="http://schemas.microsoft.com/office/drawing/2014/main" id="{2B544474-29CA-4D8E-AC15-C05ABDF606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870354" y="4855464"/>
            <a:ext cx="3931920" cy="338328"/>
          </a:xfrm>
        </p:spPr>
        <p:txBody>
          <a:bodyPr rtlCol="0" anchor="b">
            <a:no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6" name="文字版面配置區 12">
            <a:extLst>
              <a:ext uri="{FF2B5EF4-FFF2-40B4-BE49-F238E27FC236}">
                <a16:creationId xmlns:a16="http://schemas.microsoft.com/office/drawing/2014/main" id="{7C778245-11E1-4B65-ADC1-E9D3DE34E5D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870354" y="5193792"/>
            <a:ext cx="4572000" cy="530352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募資簡報標題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2135758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239185" y="80964"/>
            <a:ext cx="11713633" cy="637222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43AD32E-FFF8-C2AB-8BC7-2BB565469D7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華騰禾楓，版權所有，僅供教學使用，不得複製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805DC6E-9FD9-D66A-5113-1DA5AA24580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S101-</a:t>
            </a:r>
            <a:fld id="{59FCA630-87A8-420A-A809-4CACECDFFC0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71067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產品概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B1C922A-9F54-409C-8C2C-90A55B890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00706" y="0"/>
            <a:ext cx="6095999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22" y="365125"/>
            <a:ext cx="5386078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11" name="圖片版面配置區 10">
            <a:extLst>
              <a:ext uri="{FF2B5EF4-FFF2-40B4-BE49-F238E27FC236}">
                <a16:creationId xmlns:a16="http://schemas.microsoft.com/office/drawing/2014/main" id="{AA39532F-F90D-47C0-89E1-06A3DED593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54384" y="1566525"/>
            <a:ext cx="3401568" cy="3712464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9922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57506" y="1893053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3" name="文字版面配置區 12">
            <a:extLst>
              <a:ext uri="{FF2B5EF4-FFF2-40B4-BE49-F238E27FC236}">
                <a16:creationId xmlns:a16="http://schemas.microsoft.com/office/drawing/2014/main" id="{E725FCE9-B62D-4B16-807B-9D0D63E93B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9922" y="236897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4" name="文字版面配置區 12">
            <a:extLst>
              <a:ext uri="{FF2B5EF4-FFF2-40B4-BE49-F238E27FC236}">
                <a16:creationId xmlns:a16="http://schemas.microsoft.com/office/drawing/2014/main" id="{BA57DF8C-FA7C-490B-98CE-CDE7957EE72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57506" y="2355956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19" name="文字版面配置區 2">
            <a:extLst>
              <a:ext uri="{FF2B5EF4-FFF2-40B4-BE49-F238E27FC236}">
                <a16:creationId xmlns:a16="http://schemas.microsoft.com/office/drawing/2014/main" id="{FF039F13-B78B-4A7E-AB1D-94C070BAE97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719917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0" name="文字版面配置區 4">
            <a:extLst>
              <a:ext uri="{FF2B5EF4-FFF2-40B4-BE49-F238E27FC236}">
                <a16:creationId xmlns:a16="http://schemas.microsoft.com/office/drawing/2014/main" id="{525F4B91-27EE-47AC-BBD0-A66FE53A04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67501" y="3843877"/>
            <a:ext cx="2286000" cy="457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1" name="文字版面配置區 12">
            <a:extLst>
              <a:ext uri="{FF2B5EF4-FFF2-40B4-BE49-F238E27FC236}">
                <a16:creationId xmlns:a16="http://schemas.microsoft.com/office/drawing/2014/main" id="{1F0A1756-3486-46A9-9DD3-7BFA5FF7573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9917" y="4319794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22" name="文字版面配置區 12">
            <a:extLst>
              <a:ext uri="{FF2B5EF4-FFF2-40B4-BE49-F238E27FC236}">
                <a16:creationId xmlns:a16="http://schemas.microsoft.com/office/drawing/2014/main" id="{F50C0C1C-5BD4-4F62-8AB2-50B1FE4A7D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67501" y="4306780"/>
            <a:ext cx="2286000" cy="1371600"/>
          </a:xfrm>
        </p:spPr>
        <p:txBody>
          <a:bodyPr rtlCol="0">
            <a:noAutofit/>
          </a:bodyPr>
          <a:lstStyle>
            <a:lvl1pPr marL="0" indent="0">
              <a:lnSpc>
                <a:spcPts val="2000"/>
              </a:lnSpc>
              <a:buNone/>
              <a:defRPr sz="14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ts val="2000"/>
              </a:lnSpc>
              <a:buNone/>
              <a:defRPr sz="1400"/>
            </a:lvl2pPr>
            <a:lvl3pPr marL="914400" indent="0">
              <a:lnSpc>
                <a:spcPts val="2000"/>
              </a:lnSpc>
              <a:buNone/>
              <a:defRPr sz="1400"/>
            </a:lvl3pPr>
            <a:lvl4pPr marL="1371600" indent="0">
              <a:lnSpc>
                <a:spcPts val="2000"/>
              </a:lnSpc>
              <a:buNone/>
              <a:defRPr sz="1400"/>
            </a:lvl4pPr>
            <a:lvl5pPr marL="1828800" indent="0">
              <a:lnSpc>
                <a:spcPts val="2000"/>
              </a:lnSpc>
              <a:buNone/>
              <a:defRPr sz="1400"/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847850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18" name="頁尾版面配置區 7">
            <a:extLst>
              <a:ext uri="{FF2B5EF4-FFF2-40B4-BE49-F238E27FC236}">
                <a16:creationId xmlns:a16="http://schemas.microsoft.com/office/drawing/2014/main" id="{37667359-6B2F-4D7C-932B-CE6A0E91C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0" y="6356350"/>
            <a:ext cx="3448050" cy="365125"/>
          </a:xfrm>
        </p:spPr>
        <p:txBody>
          <a:bodyPr rtlCol="0"/>
          <a:lstStyle>
            <a:lvl1pPr algn="l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募資簡報標題</a:t>
            </a:r>
          </a:p>
        </p:txBody>
      </p:sp>
      <p:sp>
        <p:nvSpPr>
          <p:cNvPr id="23" name="投影片編號版面配置區 8">
            <a:extLst>
              <a:ext uri="{FF2B5EF4-FFF2-40B4-BE49-F238E27FC236}">
                <a16:creationId xmlns:a16="http://schemas.microsoft.com/office/drawing/2014/main" id="{C69C9BA9-6130-4098-A0A6-E1A00A3B6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1899692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問題與摘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E6B487E6-6563-4EEC-A349-2257BBAFD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3051110" cy="685800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noProof="0">
              <a:latin typeface="Microsoft JhengHei UI" panose="020B0604030504040204" pitchFamily="34" charset="-120"/>
              <a:ea typeface="Microsoft JhengHei UI" panose="020B0604030504040204" pitchFamily="34" charset="-120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334" y="1062164"/>
            <a:ext cx="5005466" cy="1325563"/>
          </a:xfrm>
        </p:spPr>
        <p:txBody>
          <a:bodyPr rtlCol="0"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7" name="圖片版面配置區 6">
            <a:extLst>
              <a:ext uri="{FF2B5EF4-FFF2-40B4-BE49-F238E27FC236}">
                <a16:creationId xmlns:a16="http://schemas.microsoft.com/office/drawing/2014/main" id="{EED971A8-4C6D-471D-A690-8CD6662922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61935" y="1143000"/>
            <a:ext cx="4953000" cy="4572000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10" name="文字版面配置區 9">
            <a:extLst>
              <a:ext uri="{FF2B5EF4-FFF2-40B4-BE49-F238E27FC236}">
                <a16:creationId xmlns:a16="http://schemas.microsoft.com/office/drawing/2014/main" id="{0ECB8E5B-4859-4892-A062-C831DA527F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6988" y="2555875"/>
            <a:ext cx="4953000" cy="3159125"/>
          </a:xfrm>
        </p:spPr>
        <p:txBody>
          <a:bodyPr rtlCol="0"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None/>
              <a:defRPr sz="2000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CAF00A3-1058-4FA9-A985-037117010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00F60BE-20E1-40C5-85E7-AEAABD0C0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募資簡報標題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5DC939B-94C9-4FF9-B0C8-1149DEFA6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8658063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5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分節符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圖片版面配置區 7">
            <a:extLst>
              <a:ext uri="{FF2B5EF4-FFF2-40B4-BE49-F238E27FC236}">
                <a16:creationId xmlns:a16="http://schemas.microsoft.com/office/drawing/2014/main" id="{87C02F5D-0AFB-480B-A152-5FC08DB4DCD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51112" y="3513220"/>
            <a:ext cx="8682164" cy="1828799"/>
          </a:xfrm>
          <a:solidFill>
            <a:schemeClr val="accent3">
              <a:alpha val="90000"/>
            </a:schemeClr>
          </a:solidFill>
        </p:spPr>
        <p:txBody>
          <a:bodyPr lIns="1371600" tIns="0" bIns="0" rtlCol="0" anchor="ctr">
            <a:noAutofit/>
          </a:bodyPr>
          <a:lstStyle>
            <a:lvl1pPr algn="ctr">
              <a:defRPr sz="5400">
                <a:solidFill>
                  <a:schemeClr val="tx1">
                    <a:lumMod val="65000"/>
                    <a:lumOff val="3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按一下以新增標題</a:t>
            </a:r>
          </a:p>
        </p:txBody>
      </p:sp>
    </p:spTree>
    <p:extLst>
      <p:ext uri="{BB962C8B-B14F-4D97-AF65-F5344CB8AC3E}">
        <p14:creationId xmlns:p14="http://schemas.microsoft.com/office/powerpoint/2010/main" val="99958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商業模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  <a:endParaRPr lang="zh-TW" altLang="en-ZA" noProof="0"/>
          </a:p>
        </p:txBody>
      </p:sp>
      <p:sp>
        <p:nvSpPr>
          <p:cNvPr id="18" name="圖片版面配置區 15">
            <a:extLst>
              <a:ext uri="{FF2B5EF4-FFF2-40B4-BE49-F238E27FC236}">
                <a16:creationId xmlns:a16="http://schemas.microsoft.com/office/drawing/2014/main" id="{43CBE128-6D8D-4605-B225-5A34FFB1F25B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1910104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zh-TW" altLang="en-US" noProof="0"/>
              <a:t>按一下圖示以新增圖片</a:t>
            </a:r>
            <a:endParaRPr lang="zh-TW" altLang="en-ZA" noProof="0"/>
          </a:p>
        </p:txBody>
      </p:sp>
      <p:sp>
        <p:nvSpPr>
          <p:cNvPr id="9" name="文字版面配置區 8">
            <a:extLst>
              <a:ext uri="{FF2B5EF4-FFF2-40B4-BE49-F238E27FC236}">
                <a16:creationId xmlns:a16="http://schemas.microsoft.com/office/drawing/2014/main" id="{07F18567-9326-411F-BA8D-561D58C7DD9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91109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項目符號 </a:t>
            </a:r>
            <a:r>
              <a:rPr lang="en-US" altLang="zh-TW" noProof="0"/>
              <a:t>2</a:t>
            </a:r>
            <a:endParaRPr lang="zh-TW" altLang="en-ZA" noProof="0"/>
          </a:p>
        </p:txBody>
      </p:sp>
      <p:sp>
        <p:nvSpPr>
          <p:cNvPr id="10" name="文字版面配置區 10">
            <a:extLst>
              <a:ext uri="{FF2B5EF4-FFF2-40B4-BE49-F238E27FC236}">
                <a16:creationId xmlns:a16="http://schemas.microsoft.com/office/drawing/2014/main" id="{39809F78-EA1B-4C23-A53E-7DE8B4A6AE1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1109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項目符號描述</a:t>
            </a:r>
            <a:endParaRPr lang="zh-TW" altLang="en-ZA" noProof="0"/>
          </a:p>
        </p:txBody>
      </p:sp>
      <p:sp>
        <p:nvSpPr>
          <p:cNvPr id="19" name="圖片版面配置區 15">
            <a:extLst>
              <a:ext uri="{FF2B5EF4-FFF2-40B4-BE49-F238E27FC236}">
                <a16:creationId xmlns:a16="http://schemas.microsoft.com/office/drawing/2014/main" id="{E63C0874-8701-4CED-B60A-61A655FB5A5F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51917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zh-TW" altLang="en-US" noProof="0"/>
              <a:t>按一下圖示以新增圖片</a:t>
            </a:r>
            <a:endParaRPr lang="zh-TW" altLang="en-ZA" noProof="0"/>
          </a:p>
        </p:txBody>
      </p:sp>
      <p:sp>
        <p:nvSpPr>
          <p:cNvPr id="11" name="文字版面配置區 8">
            <a:extLst>
              <a:ext uri="{FF2B5EF4-FFF2-40B4-BE49-F238E27FC236}">
                <a16:creationId xmlns:a16="http://schemas.microsoft.com/office/drawing/2014/main" id="{97E7DC10-1618-471B-9441-C640C7FEDD3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956048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項目符號 </a:t>
            </a:r>
            <a:r>
              <a:rPr lang="en-US" altLang="zh-TW" noProof="0"/>
              <a:t>3</a:t>
            </a:r>
            <a:endParaRPr lang="zh-TW" altLang="en-ZA" noProof="0"/>
          </a:p>
        </p:txBody>
      </p:sp>
      <p:sp>
        <p:nvSpPr>
          <p:cNvPr id="12" name="文字版面配置區 10">
            <a:extLst>
              <a:ext uri="{FF2B5EF4-FFF2-40B4-BE49-F238E27FC236}">
                <a16:creationId xmlns:a16="http://schemas.microsoft.com/office/drawing/2014/main" id="{20AEB661-858B-44C9-9484-E540E04AD36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956048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項目符號描述</a:t>
            </a:r>
            <a:endParaRPr lang="zh-TW" altLang="en-ZA" noProof="0"/>
          </a:p>
        </p:txBody>
      </p:sp>
      <p:sp>
        <p:nvSpPr>
          <p:cNvPr id="20" name="圖片版面配置區 15">
            <a:extLst>
              <a:ext uri="{FF2B5EF4-FFF2-40B4-BE49-F238E27FC236}">
                <a16:creationId xmlns:a16="http://schemas.microsoft.com/office/drawing/2014/main" id="{F223D9C7-A9C3-4D38-B4D8-9CAB3A19CF51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993730" y="1965960"/>
            <a:ext cx="2286000" cy="2286000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  <a:cs typeface="Times New Roman" panose="02020603050405020304" pitchFamily="18" charset="0"/>
              </a:defRPr>
            </a:lvl1pPr>
          </a:lstStyle>
          <a:p>
            <a:pPr marL="266700" lvl="0" indent="-266700" algn="ctr" rtl="0"/>
            <a:r>
              <a:rPr lang="zh-TW" altLang="en-US" noProof="0"/>
              <a:t>按一下圖示以新增圖片</a:t>
            </a:r>
            <a:endParaRPr lang="zh-TW" altLang="en-ZA" noProof="0"/>
          </a:p>
        </p:txBody>
      </p:sp>
      <p:sp>
        <p:nvSpPr>
          <p:cNvPr id="13" name="文字版面配置區 8">
            <a:extLst>
              <a:ext uri="{FF2B5EF4-FFF2-40B4-BE49-F238E27FC236}">
                <a16:creationId xmlns:a16="http://schemas.microsoft.com/office/drawing/2014/main" id="{FDB26B40-5901-4EF0-BCF0-55677E28B17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991856" y="4311688"/>
            <a:ext cx="2286000" cy="360000"/>
          </a:xfrm>
        </p:spPr>
        <p:txBody>
          <a:bodyPr rtlCol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2000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項目符號 </a:t>
            </a:r>
            <a:r>
              <a:rPr lang="en-US" altLang="zh-TW" noProof="0"/>
              <a:t>4</a:t>
            </a:r>
            <a:endParaRPr lang="zh-TW" altLang="en-ZA" noProof="0"/>
          </a:p>
        </p:txBody>
      </p:sp>
      <p:sp>
        <p:nvSpPr>
          <p:cNvPr id="14" name="文字版面配置區 10">
            <a:extLst>
              <a:ext uri="{FF2B5EF4-FFF2-40B4-BE49-F238E27FC236}">
                <a16:creationId xmlns:a16="http://schemas.microsoft.com/office/drawing/2014/main" id="{CCEAE0AB-74EC-4097-A534-A578F109793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991856" y="4773703"/>
            <a:ext cx="2286000" cy="1005840"/>
          </a:xfrm>
        </p:spPr>
        <p:txBody>
          <a:bodyPr rtlCol="0"/>
          <a:lstStyle>
            <a:lvl1pPr marL="0" indent="0" algn="ctr">
              <a:lnSpc>
                <a:spcPts val="2000"/>
              </a:lnSpc>
              <a:spcBef>
                <a:spcPts val="0"/>
              </a:spcBef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lvl="0" rtl="0"/>
            <a:r>
              <a:rPr lang="zh-TW" altLang="en-US" noProof="0"/>
              <a:t>項目符號描述</a:t>
            </a:r>
            <a:endParaRPr lang="zh-TW" altLang="en-ZA" noProof="0"/>
          </a:p>
        </p:txBody>
      </p:sp>
      <p:sp>
        <p:nvSpPr>
          <p:cNvPr id="15" name="日期版面配置區 1">
            <a:extLst>
              <a:ext uri="{FF2B5EF4-FFF2-40B4-BE49-F238E27FC236}">
                <a16:creationId xmlns:a16="http://schemas.microsoft.com/office/drawing/2014/main" id="{6FCC4B1F-E859-43CC-8B33-EE155744227A}"/>
              </a:ext>
            </a:extLst>
          </p:cNvPr>
          <p:cNvSpPr>
            <a:spLocks noGrp="1"/>
          </p:cNvSpPr>
          <p:nvPr>
            <p:ph type="dt" sz="half" idx="45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募資簡報標題</a:t>
            </a: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19B51A1E-902D-48AF-9020-955120F399B6}" type="slidenum">
              <a:rPr lang="en-ZA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500680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競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9E034D-C1DD-48C0-BB6B-FDC6F8EBA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72" y="365125"/>
            <a:ext cx="10193315" cy="1325563"/>
          </a:xfrm>
        </p:spPr>
        <p:txBody>
          <a:bodyPr rtlCol="0"/>
          <a:lstStyle>
            <a:lvl1pPr algn="l"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77FFB71-D3BF-4723-8C5E-44AD8F0E92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73" y="1853548"/>
            <a:ext cx="4572000" cy="640080"/>
          </a:xfrm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91BC8B9-8F2B-4131-A090-0ACBEEE80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62073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2600"/>
              </a:lnSpc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lnSpc>
                <a:spcPts val="2600"/>
              </a:lnSpc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lnSpc>
                <a:spcPts val="2600"/>
              </a:lnSpc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lnSpc>
                <a:spcPts val="2600"/>
              </a:lnSpc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lnSpc>
                <a:spcPts val="2600"/>
              </a:lnSpc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714E40B-C52C-407A-9311-46FDCD84C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94485" y="1853548"/>
            <a:ext cx="4572000" cy="640080"/>
          </a:xfrm>
          <a:noFill/>
        </p:spPr>
        <p:txBody>
          <a:bodyPr rtlCol="0" anchor="ctr" anchorCtr="0">
            <a:normAutofit/>
          </a:bodyPr>
          <a:lstStyle>
            <a:lvl1pPr marL="0" indent="0">
              <a:buNone/>
              <a:defRPr sz="2000" b="0">
                <a:solidFill>
                  <a:schemeClr val="accent4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 noProof="0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0596ED23-22F0-421E-849C-630BEABF8B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94485" y="2505075"/>
            <a:ext cx="4572000" cy="3200400"/>
          </a:xfrm>
        </p:spPr>
        <p:txBody>
          <a:bodyPr rtlCol="0">
            <a:normAutofit/>
          </a:bodyPr>
          <a:lstStyle>
            <a:lvl1pPr>
              <a:lnSpc>
                <a:spcPts val="2600"/>
              </a:lnSpc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  <a:lvl2pPr>
              <a:lnSpc>
                <a:spcPts val="2600"/>
              </a:lnSpc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2pPr>
            <a:lvl3pPr>
              <a:lnSpc>
                <a:spcPts val="2600"/>
              </a:lnSpc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3pPr>
            <a:lvl4pPr>
              <a:lnSpc>
                <a:spcPts val="2600"/>
              </a:lnSpc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4pPr>
            <a:lvl5pPr>
              <a:lnSpc>
                <a:spcPts val="2600"/>
              </a:lnSpc>
              <a:defRPr sz="1600"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5pPr>
          </a:lstStyle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11" name="圖片版面配置區 10">
            <a:extLst>
              <a:ext uri="{FF2B5EF4-FFF2-40B4-BE49-F238E27FC236}">
                <a16:creationId xmlns:a16="http://schemas.microsoft.com/office/drawing/2014/main" id="{582C2B31-DB43-4AEF-AA1E-62866E69E5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5943600"/>
            <a:ext cx="12188952" cy="914400"/>
          </a:xfrm>
          <a:solidFill>
            <a:schemeClr val="accent6"/>
          </a:solidFill>
        </p:spPr>
        <p:txBody>
          <a:bodyPr rtlCol="0"/>
          <a:lstStyle>
            <a:lvl1pPr>
              <a:defRPr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pPr rtl="0"/>
            <a:r>
              <a:rPr lang="zh-TW" altLang="en-US" noProof="0"/>
              <a:t>按一下圖示以新增圖片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97C1F45E-8700-4861-AD21-BB7A09E13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募資簡報標題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B7283171-31EE-44C7-A031-9F840EDEC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375009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TW" altLang="en-US" noProof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/>
              <a:t>按一下以編輯母片文字樣式</a:t>
            </a:r>
          </a:p>
          <a:p>
            <a:pPr lvl="1" rtl="0"/>
            <a:r>
              <a:rPr lang="zh-TW" altLang="en-US" noProof="0"/>
              <a:t>第二層</a:t>
            </a:r>
          </a:p>
          <a:p>
            <a:pPr lvl="2" rtl="0"/>
            <a:r>
              <a:rPr lang="zh-TW" altLang="en-US" noProof="0"/>
              <a:t>第三層</a:t>
            </a:r>
          </a:p>
          <a:p>
            <a:pPr lvl="3" rtl="0"/>
            <a:r>
              <a:rPr lang="zh-TW" altLang="en-US" noProof="0"/>
              <a:t>第四層</a:t>
            </a:r>
          </a:p>
          <a:p>
            <a:pPr lvl="4" rtl="0"/>
            <a:r>
              <a:rPr lang="zh-TW" altLang="en-US" noProof="0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r>
              <a:rPr lang="zh-TW" altLang="en-US" noProof="0"/>
              <a:t>募資簡報標題</a:t>
            </a: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  <a:latin typeface="Microsoft JhengHei UI" panose="020B0604030504040204" pitchFamily="34" charset="-120"/>
                <a:ea typeface="Microsoft JhengHei UI" panose="020B0604030504040204" pitchFamily="34" charset="-120"/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84" r:id="rId3"/>
    <p:sldLayoutId id="2147483671" r:id="rId4"/>
    <p:sldLayoutId id="2147483683" r:id="rId5"/>
    <p:sldLayoutId id="2147483667" r:id="rId6"/>
    <p:sldLayoutId id="2147483688" r:id="rId7"/>
    <p:sldLayoutId id="2147483673" r:id="rId8"/>
    <p:sldLayoutId id="2147483672" r:id="rId9"/>
    <p:sldLayoutId id="2147483669" r:id="rId10"/>
    <p:sldLayoutId id="2147483682" r:id="rId11"/>
    <p:sldLayoutId id="2147483663" r:id="rId12"/>
    <p:sldLayoutId id="2147483677" r:id="rId13"/>
    <p:sldLayoutId id="2147483653" r:id="rId14"/>
    <p:sldLayoutId id="2147483678" r:id="rId15"/>
    <p:sldLayoutId id="2147483650" r:id="rId16"/>
    <p:sldLayoutId id="2147483654" r:id="rId17"/>
    <p:sldLayoutId id="2147483681" r:id="rId18"/>
    <p:sldLayoutId id="2147483686" r:id="rId19"/>
    <p:sldLayoutId id="2147483690" r:id="rId20"/>
    <p:sldLayoutId id="2147483676" r:id="rId21"/>
    <p:sldLayoutId id="2147483680" r:id="rId22"/>
    <p:sldLayoutId id="2147483675" r:id="rId23"/>
    <p:sldLayoutId id="2147483652" r:id="rId24"/>
    <p:sldLayoutId id="2147483665" r:id="rId25"/>
    <p:sldLayoutId id="2147483655" r:id="rId26"/>
    <p:sldLayoutId id="2147483656" r:id="rId27"/>
    <p:sldLayoutId id="2147483657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50000"/>
              <a:lumOff val="50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Microsoft JhengHei UI" panose="020B0604030504040204" pitchFamily="34" charset="-120"/>
          <a:ea typeface="Microsoft JhengHei UI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19336"/>
            <a:ext cx="12192000" cy="7429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0" y="468769"/>
            <a:ext cx="12192000" cy="56470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  <a:lumMod val="100000"/>
                </a:schemeClr>
              </a:gs>
              <a:gs pos="100000">
                <a:schemeClr val="bg2">
                  <a:lumMod val="95000"/>
                  <a:lumOff val="5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>
            <a:off x="0" y="6121269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0270" y="953324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0270" y="2171769"/>
            <a:ext cx="9603275" cy="329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32830" y="330370"/>
            <a:ext cx="251539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30270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noProof="0"/>
              <a:t>募資簡報標題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8076" y="137408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5CEABB6-07DC-46E8-9B57-56EC44A396E5}" type="slidenum">
              <a:rPr lang="en-US" altLang="zh-TW" noProof="0" smtClean="0"/>
              <a:pPr/>
              <a:t>‹#›</a:t>
            </a:fld>
            <a:endParaRPr lang="zh-TW" altLang="en-US" noProof="0"/>
          </a:p>
        </p:txBody>
      </p:sp>
    </p:spTree>
    <p:extLst>
      <p:ext uri="{BB962C8B-B14F-4D97-AF65-F5344CB8AC3E}">
        <p14:creationId xmlns:p14="http://schemas.microsoft.com/office/powerpoint/2010/main" val="4201922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920" userDrawn="1">
          <p15:clr>
            <a:srgbClr val="F26B43"/>
          </p15:clr>
        </p15:guide>
        <p15:guide id="4" pos="5760" userDrawn="1">
          <p15:clr>
            <a:srgbClr val="F26B43"/>
          </p15:clr>
        </p15:guide>
        <p15:guide id="5" pos="7248" userDrawn="1">
          <p15:clr>
            <a:srgbClr val="F26B43"/>
          </p15:clr>
        </p15:guide>
        <p15:guide id="6" pos="4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hyperlink" Target="https://www.pexels.com/zh-tw/photo/3661353/" TargetMode="External"/><Relationship Id="rId4" Type="http://schemas.openxmlformats.org/officeDocument/2006/relationships/diagramData" Target="../diagrams/data1.xml"/><Relationship Id="rId9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9.jf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版面配置區 5" descr="四個仙人掌在盆子中的相片">
            <a:extLst>
              <a:ext uri="{FF2B5EF4-FFF2-40B4-BE49-F238E27FC236}">
                <a16:creationId xmlns:a16="http://schemas.microsoft.com/office/drawing/2014/main" id="{BF9CB5A5-086A-4BC4-A3F9-0BFA2C0AEED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8724" y="429768"/>
            <a:ext cx="11274552" cy="5943600"/>
          </a:xfr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7528" y="1008063"/>
            <a:ext cx="5899078" cy="2054388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dirty="0"/>
              <a:t>發展遲緩幼兒情緒行為特質與輔導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28702" y="3105163"/>
            <a:ext cx="2837904" cy="1155941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dirty="0"/>
              <a:t>明新科技大學幼兒保育系</a:t>
            </a:r>
            <a:r>
              <a:rPr lang="en-US" altLang="zh-TW" dirty="0"/>
              <a:t>/</a:t>
            </a:r>
            <a:r>
              <a:rPr lang="zh-TW" altLang="en-US" dirty="0"/>
              <a:t>師資培育中心</a:t>
            </a:r>
            <a:endParaRPr lang="en-US" altLang="zh-TW" dirty="0"/>
          </a:p>
          <a:p>
            <a:pPr rtl="0"/>
            <a:r>
              <a:rPr lang="zh-TW" altLang="en-US" dirty="0"/>
              <a:t>阮震亞 助理教授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內容版面配置區 2">
            <a:extLst>
              <a:ext uri="{FF2B5EF4-FFF2-40B4-BE49-F238E27FC236}">
                <a16:creationId xmlns:a16="http://schemas.microsoft.com/office/drawing/2014/main" id="{F6E8EB35-7E7B-8C6A-805F-9C16C9285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362" y="951859"/>
            <a:ext cx="9603275" cy="4954281"/>
          </a:xfrm>
          <a:solidFill>
            <a:schemeClr val="bg1">
              <a:alpha val="58038"/>
            </a:schemeClr>
          </a:solidFill>
        </p:spPr>
        <p:txBody>
          <a:bodyPr>
            <a:noAutofit/>
          </a:bodyPr>
          <a:lstStyle/>
          <a:p>
            <a:pPr lvl="3" eaLnBrk="1" hangingPunct="1"/>
            <a:r>
              <a:rPr lang="zh-TW" altLang="en-US" sz="2400" dirty="0">
                <a:highlight>
                  <a:srgbClr val="FFFF00"/>
                </a:highlight>
              </a:rPr>
              <a:t>社會情緒發展遲緩</a:t>
            </a:r>
            <a:br>
              <a:rPr lang="en-US" altLang="zh-TW" sz="2400" dirty="0"/>
            </a:br>
            <a:r>
              <a:rPr lang="zh-TW" altLang="en-US" sz="2400" dirty="0"/>
              <a:t>社會情緒係指解讀</a:t>
            </a:r>
            <a:r>
              <a:rPr lang="zh-TW" altLang="en-US" sz="2400" dirty="0">
                <a:highlight>
                  <a:srgbClr val="FFFF00"/>
                </a:highlight>
              </a:rPr>
              <a:t>面部表情、情緒管控、人際互動或社交技巧</a:t>
            </a:r>
            <a:r>
              <a:rPr lang="zh-TW" altLang="en-US" sz="2400" dirty="0"/>
              <a:t>等之能力；當兒童處於發展期間，在</a:t>
            </a:r>
            <a:r>
              <a:rPr lang="zh-TW" altLang="en-US" sz="2400" dirty="0">
                <a:highlight>
                  <a:srgbClr val="FFFF00"/>
                </a:highlight>
              </a:rPr>
              <a:t>情境的辨識（如危險情境）、「所有權」的認知、對他人的要求，或是與同儕、師長的互動關係</a:t>
            </a:r>
            <a:r>
              <a:rPr lang="zh-TW" altLang="en-US" sz="2400" dirty="0"/>
              <a:t>，顯著落後於同年齡兒童，稱之為社會情緒發展遲緩。</a:t>
            </a:r>
            <a:endParaRPr lang="en-US" altLang="zh-TW" sz="2400" dirty="0"/>
          </a:p>
          <a:p>
            <a:pPr lvl="3" eaLnBrk="1" hangingPunct="1"/>
            <a:r>
              <a:rPr lang="zh-TW" altLang="en-US" sz="2400" dirty="0">
                <a:highlight>
                  <a:srgbClr val="FFFF00"/>
                </a:highlight>
              </a:rPr>
              <a:t>自理能力發展遲緩</a:t>
            </a:r>
            <a:br>
              <a:rPr lang="en-US" altLang="zh-TW" sz="2400" dirty="0"/>
            </a:br>
            <a:r>
              <a:rPr lang="zh-TW" altLang="en-US" sz="2400" dirty="0"/>
              <a:t>生活的自理能力指日常生活當中基本的能力，包括日常生活中的重要活動，如自己拿筷子或湯匙吃東西、穿脫衣服、如廁、刷牙或洗澡等，當兒童這些能力的發展顯著落後於同年齡的兒童應發展的能力時，即為自理能力發展遲緩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D580BD-FDD3-10E4-68E1-60A667D0B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思考一下，為什麼發展遲緩幼兒會出現情緒行為問題</a:t>
            </a:r>
            <a:r>
              <a:rPr lang="en-US" altLang="zh-TW" dirty="0"/>
              <a:t>?</a:t>
            </a:r>
            <a:endParaRPr lang="zh-TW" altLang="en-US" dirty="0"/>
          </a:p>
        </p:txBody>
      </p:sp>
      <p:graphicFrame>
        <p:nvGraphicFramePr>
          <p:cNvPr id="7" name="資料庫圖表 6">
            <a:extLst>
              <a:ext uri="{FF2B5EF4-FFF2-40B4-BE49-F238E27FC236}">
                <a16:creationId xmlns:a16="http://schemas.microsoft.com/office/drawing/2014/main" id="{8988B193-65C2-6E04-6737-F84A24712C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7743230"/>
              </p:ext>
            </p:extLst>
          </p:nvPr>
        </p:nvGraphicFramePr>
        <p:xfrm>
          <a:off x="1757680" y="143933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7773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情緒行為障礙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dirty="0"/>
              <a:t>嚴重情緒困擾、情緒殘障、行為損傷、社會</a:t>
            </a:r>
            <a:r>
              <a:rPr lang="en-US" altLang="zh-TW" sz="2800" dirty="0"/>
              <a:t>/</a:t>
            </a:r>
            <a:r>
              <a:rPr lang="zh-TW" altLang="en-US" sz="2800" dirty="0"/>
              <a:t>情緒才障、情緒衝突、嚴重行為障礙、情緒行為障礙</a:t>
            </a:r>
            <a:r>
              <a:rPr lang="en-US" altLang="zh-TW" sz="2800" dirty="0"/>
              <a:t>(emotional and behavioral disorders, EBD)</a:t>
            </a:r>
          </a:p>
          <a:p>
            <a:r>
              <a:rPr lang="zh-TW" altLang="en-US" sz="2800" dirty="0"/>
              <a:t>利社會</a:t>
            </a:r>
            <a:r>
              <a:rPr lang="en-US" altLang="zh-TW" sz="2800" dirty="0"/>
              <a:t>---</a:t>
            </a:r>
            <a:r>
              <a:rPr lang="zh-TW" altLang="en-US" sz="2800" dirty="0"/>
              <a:t>反社會</a:t>
            </a:r>
            <a:endParaRPr lang="en-US" altLang="zh-TW" sz="2800" dirty="0"/>
          </a:p>
          <a:p>
            <a:r>
              <a:rPr lang="zh-TW" altLang="en-US" sz="2800" dirty="0"/>
              <a:t>注意力轉移到清楚可觀察到的問題上</a:t>
            </a:r>
            <a:endParaRPr lang="en-US" altLang="zh-TW" sz="2800" dirty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6083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一、情緒行為問題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400" dirty="0"/>
              <a:t>極端的行為</a:t>
            </a:r>
            <a:r>
              <a:rPr lang="en-US" altLang="zh-TW" sz="2400" dirty="0"/>
              <a:t>-</a:t>
            </a:r>
            <a:r>
              <a:rPr lang="zh-TW" altLang="en-US" sz="2400" dirty="0"/>
              <a:t>不只是和一般的行為有點不同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400" dirty="0"/>
              <a:t>問題是長期的</a:t>
            </a:r>
            <a:r>
              <a:rPr lang="en-US" altLang="zh-TW" sz="2400" dirty="0"/>
              <a:t>-</a:t>
            </a:r>
            <a:r>
              <a:rPr lang="zh-TW" altLang="en-US" sz="2400" dirty="0"/>
              <a:t> 不會很快就消失不見</a:t>
            </a:r>
            <a:endParaRPr lang="en-US" altLang="zh-TW" sz="2400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zh-TW" altLang="en-US" sz="2400" dirty="0"/>
              <a:t>因為社會或文化期待，行為是不被接受的</a:t>
            </a:r>
          </a:p>
        </p:txBody>
      </p:sp>
    </p:spTree>
    <p:extLst>
      <p:ext uri="{BB962C8B-B14F-4D97-AF65-F5344CB8AC3E}">
        <p14:creationId xmlns:p14="http://schemas.microsoft.com/office/powerpoint/2010/main" val="1215120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97920" y="1249553"/>
            <a:ext cx="10996159" cy="5311267"/>
          </a:xfrm>
        </p:spPr>
        <p:txBody>
          <a:bodyPr/>
          <a:lstStyle/>
          <a:p>
            <a:pPr lvl="1"/>
            <a:r>
              <a:rPr lang="en-US" altLang="zh-TW" sz="2400" dirty="0"/>
              <a:t>(</a:t>
            </a:r>
            <a:r>
              <a:rPr lang="zh-TW" altLang="en-US" sz="2400" dirty="0"/>
              <a:t>一</a:t>
            </a:r>
            <a:r>
              <a:rPr lang="en-US" altLang="zh-TW" sz="2400" dirty="0"/>
              <a:t>)</a:t>
            </a:r>
            <a:r>
              <a:rPr lang="zh-TW" altLang="en-US" sz="2400" dirty="0"/>
              <a:t>聯邦定義</a:t>
            </a:r>
            <a:endParaRPr lang="en-US" altLang="zh-TW" sz="2400" dirty="0"/>
          </a:p>
          <a:p>
            <a:pPr marL="1428750" lvl="2" indent="-514350">
              <a:buFont typeface="+mj-lt"/>
              <a:buAutoNum type="alphaUcPeriod"/>
            </a:pPr>
            <a:r>
              <a:rPr lang="zh-TW" altLang="en-US" sz="2400" dirty="0"/>
              <a:t>無法經由智力、感官或健康因素解釋的無能力學習。</a:t>
            </a:r>
            <a:endParaRPr lang="en-US" altLang="zh-TW" sz="2400" dirty="0"/>
          </a:p>
          <a:p>
            <a:pPr marL="1428750" lvl="2" indent="-514350">
              <a:buFont typeface="+mj-lt"/>
              <a:buAutoNum type="alphaUcPeriod"/>
            </a:pPr>
            <a:r>
              <a:rPr lang="zh-TW" altLang="en-US" sz="2400" dirty="0"/>
              <a:t>無能力與同儕或教師建立或維持滿意的人際關係。</a:t>
            </a:r>
            <a:endParaRPr lang="en-US" altLang="zh-TW" sz="2400" dirty="0"/>
          </a:p>
          <a:p>
            <a:pPr marL="1428750" lvl="2" indent="-514350">
              <a:buFont typeface="+mj-lt"/>
              <a:buAutoNum type="alphaUcPeriod"/>
            </a:pPr>
            <a:r>
              <a:rPr lang="zh-TW" altLang="en-US" sz="2400" dirty="0"/>
              <a:t>在一般情況下有不適當形式的行為和感覺。</a:t>
            </a:r>
            <a:endParaRPr lang="en-US" altLang="zh-TW" sz="2400" dirty="0"/>
          </a:p>
          <a:p>
            <a:pPr marL="1428750" lvl="2" indent="-514350">
              <a:buFont typeface="+mj-lt"/>
              <a:buAutoNum type="alphaUcPeriod"/>
            </a:pPr>
            <a:r>
              <a:rPr lang="zh-TW" altLang="en-US" sz="2400" dirty="0"/>
              <a:t>普遍不快樂或憂鬱的情緒。</a:t>
            </a:r>
            <a:endParaRPr lang="en-US" altLang="zh-TW" sz="2400" dirty="0"/>
          </a:p>
          <a:p>
            <a:pPr marL="1428750" lvl="2" indent="-514350">
              <a:buFont typeface="+mj-lt"/>
              <a:buAutoNum type="alphaUcPeriod"/>
            </a:pPr>
            <a:r>
              <a:rPr lang="zh-TW" altLang="en-US" sz="2400" dirty="0"/>
              <a:t>傾向發展出與個人或學校問題有關的生理症狀或害怕。</a:t>
            </a:r>
            <a:endParaRPr lang="en-US" altLang="zh-TW" sz="2400" dirty="0"/>
          </a:p>
          <a:p>
            <a:pPr marL="914400" lvl="2" indent="0">
              <a:buNone/>
            </a:pPr>
            <a:r>
              <a:rPr lang="zh-TW" altLang="en-US" sz="2400" dirty="0"/>
              <a:t>包含精神分裂症，但不適用社會適應欠佳的兒童。</a:t>
            </a:r>
            <a:endParaRPr lang="en-US" altLang="zh-TW" sz="2400" dirty="0"/>
          </a:p>
          <a:p>
            <a:pPr marL="914400" lvl="2" indent="0">
              <a:buNone/>
            </a:pPr>
            <a:r>
              <a:rPr lang="zh-TW" altLang="en-US" sz="2400" dirty="0"/>
              <a:t>**排除社會適應欠佳但沒有情緒困擾的兒童。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90122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C6BAF2-3915-C93E-4139-14EC8D3FD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/>
              <a:t>情緒困擾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73253B-0778-EF83-90FB-9FB0F84C2C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8606" y="1199980"/>
            <a:ext cx="7624763" cy="5327650"/>
          </a:xfrm>
        </p:spPr>
        <p:txBody>
          <a:bodyPr/>
          <a:lstStyle/>
          <a:p>
            <a:pPr marL="742950" indent="-742950">
              <a:buFontTx/>
              <a:buAutoNum type="arabicPeriod"/>
              <a:defRPr/>
            </a:pPr>
            <a:r>
              <a:rPr lang="zh-TW" altLang="en-US" sz="2800" dirty="0"/>
              <a:t>持續一段時間</a:t>
            </a:r>
            <a:r>
              <a:rPr lang="en-US" altLang="zh-TW" sz="2800" dirty="0"/>
              <a:t>(&gt;</a:t>
            </a:r>
            <a:r>
              <a:rPr lang="zh-TW" altLang="en-US" sz="2800" dirty="0"/>
              <a:t>六個月</a:t>
            </a:r>
            <a:r>
              <a:rPr lang="en-US" altLang="zh-TW" sz="2800" dirty="0"/>
              <a:t>)</a:t>
            </a:r>
            <a:r>
              <a:rPr lang="zh-TW" altLang="en-US" sz="2800" dirty="0"/>
              <a:t>出現下列一項或一項以上的特徵 </a:t>
            </a:r>
            <a:r>
              <a:rPr lang="en-US" altLang="zh-TW" sz="2800" dirty="0"/>
              <a:t>(IDEA)</a:t>
            </a:r>
          </a:p>
          <a:p>
            <a:pPr marL="742950" indent="-742950">
              <a:buFontTx/>
              <a:buAutoNum type="arabicParenBoth"/>
              <a:defRPr/>
            </a:pPr>
            <a:r>
              <a:rPr lang="zh-TW" altLang="en-US" sz="2400" dirty="0"/>
              <a:t>無法經由智力、感官或健康因素解釋</a:t>
            </a:r>
            <a:endParaRPr lang="en-US" altLang="zh-TW" sz="2400" dirty="0"/>
          </a:p>
          <a:p>
            <a:pPr marL="742950" indent="-742950">
              <a:buFontTx/>
              <a:buAutoNum type="arabicParenBoth"/>
              <a:defRPr/>
            </a:pPr>
            <a:r>
              <a:rPr lang="zh-TW" altLang="en-US" sz="2400" dirty="0"/>
              <a:t>無法與同儕或教師建立滿意的人際關係</a:t>
            </a:r>
            <a:endParaRPr lang="en-US" altLang="zh-TW" sz="2400" dirty="0"/>
          </a:p>
          <a:p>
            <a:pPr marL="742950" indent="-742950">
              <a:buFontTx/>
              <a:buAutoNum type="arabicParenBoth"/>
              <a:defRPr/>
            </a:pPr>
            <a:r>
              <a:rPr lang="zh-TW" altLang="en-US" sz="2400" dirty="0"/>
              <a:t>發生不適當的行為或感覺</a:t>
            </a:r>
            <a:endParaRPr lang="en-US" altLang="zh-TW" sz="2400" dirty="0"/>
          </a:p>
          <a:p>
            <a:pPr marL="742950" indent="-742950">
              <a:buFontTx/>
              <a:buAutoNum type="arabicParenBoth"/>
              <a:defRPr/>
            </a:pPr>
            <a:r>
              <a:rPr lang="zh-TW" altLang="en-US" sz="2400" dirty="0"/>
              <a:t>普遍</a:t>
            </a:r>
            <a:r>
              <a:rPr lang="en-US" altLang="zh-TW" sz="2400" dirty="0"/>
              <a:t>/</a:t>
            </a:r>
            <a:r>
              <a:rPr lang="zh-TW" altLang="en-US" sz="2400" dirty="0"/>
              <a:t>經常性的不快樂</a:t>
            </a:r>
            <a:r>
              <a:rPr lang="en-US" altLang="zh-TW" sz="2400" dirty="0"/>
              <a:t>/</a:t>
            </a:r>
            <a:r>
              <a:rPr lang="zh-TW" altLang="en-US" sz="2400" dirty="0"/>
              <a:t>憂鬱情形</a:t>
            </a:r>
            <a:endParaRPr lang="en-US" altLang="zh-TW" sz="2400" dirty="0"/>
          </a:p>
          <a:p>
            <a:pPr marL="742950" indent="-742950">
              <a:buFontTx/>
              <a:buAutoNum type="arabicParenBoth"/>
              <a:defRPr/>
            </a:pPr>
            <a:r>
              <a:rPr lang="zh-TW" altLang="en-US" sz="2400" dirty="0"/>
              <a:t>出現個人或學校問題相關的生理症狀或害怕</a:t>
            </a:r>
            <a:endParaRPr lang="en-US" altLang="zh-TW" sz="2400" dirty="0"/>
          </a:p>
          <a:p>
            <a:pPr marL="0" indent="0">
              <a:buNone/>
              <a:defRPr/>
            </a:pPr>
            <a:r>
              <a:rPr lang="en-US" altLang="zh-TW" sz="2400" dirty="0"/>
              <a:t>2</a:t>
            </a:r>
            <a:r>
              <a:rPr lang="en-US" altLang="zh-TW" sz="2800" dirty="0"/>
              <a:t>. </a:t>
            </a:r>
            <a:r>
              <a:rPr lang="zh-TW" altLang="en-US" sz="2800" dirty="0"/>
              <a:t>包含精神分裂</a:t>
            </a:r>
            <a:r>
              <a:rPr lang="en-US" altLang="zh-TW" sz="2800" dirty="0"/>
              <a:t>(</a:t>
            </a:r>
            <a:r>
              <a:rPr lang="zh-TW" altLang="en-US" sz="2800" dirty="0"/>
              <a:t>思覺失調</a:t>
            </a:r>
            <a:r>
              <a:rPr lang="en-US" altLang="zh-TW" sz="2800" dirty="0"/>
              <a:t>)</a:t>
            </a:r>
            <a:r>
              <a:rPr lang="zh-TW" altLang="en-US" sz="2800" dirty="0"/>
              <a:t>，但非社會適應不佳</a:t>
            </a:r>
            <a:endParaRPr lang="en-US" altLang="zh-TW" sz="2800" dirty="0"/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4362" y="1053250"/>
            <a:ext cx="9603275" cy="676809"/>
          </a:xfrm>
        </p:spPr>
        <p:txBody>
          <a:bodyPr/>
          <a:lstStyle/>
          <a:p>
            <a:r>
              <a:rPr lang="zh-TW" altLang="en-US" dirty="0"/>
              <a:t>情緒行為障礙之分類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外顯行為：對抗他人的回擊</a:t>
            </a:r>
            <a:endParaRPr lang="en-US" altLang="zh-TW" sz="2400" dirty="0"/>
          </a:p>
          <a:p>
            <a:r>
              <a:rPr lang="zh-TW" altLang="en-US" sz="2400" dirty="0"/>
              <a:t>內隱行為：心智或情緒的衝突</a:t>
            </a:r>
            <a:r>
              <a:rPr lang="en-US" altLang="zh-TW" sz="2400" dirty="0"/>
              <a:t>(</a:t>
            </a:r>
            <a:r>
              <a:rPr lang="zh-TW" altLang="en-US" sz="2400" dirty="0"/>
              <a:t>憂鬱和焦慮</a:t>
            </a:r>
            <a:r>
              <a:rPr lang="en-US" altLang="zh-TW" sz="2400" dirty="0"/>
              <a:t>)</a:t>
            </a:r>
          </a:p>
          <a:p>
            <a:pPr marL="0" indent="0">
              <a:buNone/>
            </a:pPr>
            <a:r>
              <a:rPr lang="zh-TW" altLang="en-US" sz="2400" dirty="0"/>
              <a:t>兩者可同時存在</a:t>
            </a:r>
            <a:endParaRPr lang="en-US" altLang="zh-TW" sz="2400" dirty="0"/>
          </a:p>
          <a:p>
            <a:r>
              <a:rPr lang="zh-TW" altLang="en-US" sz="2400" dirty="0"/>
              <a:t>共病：一個體身上同時有兩種以上的情況發生</a:t>
            </a:r>
          </a:p>
        </p:txBody>
      </p:sp>
    </p:spTree>
    <p:extLst>
      <p:ext uri="{BB962C8B-B14F-4D97-AF65-F5344CB8AC3E}">
        <p14:creationId xmlns:p14="http://schemas.microsoft.com/office/powerpoint/2010/main" val="1560666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Rectangle 3">
            <a:extLst>
              <a:ext uri="{FF2B5EF4-FFF2-40B4-BE49-F238E27FC236}">
                <a16:creationId xmlns:a16="http://schemas.microsoft.com/office/drawing/2014/main" id="{72A9F6DE-760F-6380-8413-D4D0884FB3C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0455" y="904240"/>
            <a:ext cx="5346826" cy="5230433"/>
          </a:xfrm>
        </p:spPr>
        <p:txBody>
          <a:bodyPr>
            <a:normAutofit fontScale="77500" lnSpcReduction="20000"/>
          </a:bodyPr>
          <a:lstStyle/>
          <a:p>
            <a:pPr marL="742950" indent="-742950">
              <a:buFontTx/>
              <a:buAutoNum type="ea1ChtPeriod"/>
              <a:defRPr/>
            </a:pPr>
            <a:r>
              <a:rPr lang="zh-TW" altLang="en-US" sz="3200" dirty="0"/>
              <a:t>外顯行為 </a:t>
            </a:r>
            <a:endParaRPr lang="en-US" altLang="zh-TW" sz="3200" dirty="0"/>
          </a:p>
          <a:p>
            <a:pPr eaLnBrk="1" hangingPunct="1">
              <a:defRPr/>
            </a:pPr>
            <a:r>
              <a:rPr lang="zh-TW" altLang="en-US" sz="3200" dirty="0"/>
              <a:t>外顯問題的學生會表現出反社會和攻擊性行為。</a:t>
            </a:r>
            <a:endParaRPr lang="en-US" altLang="zh-TW" sz="3200" dirty="0"/>
          </a:p>
          <a:p>
            <a:pPr eaLnBrk="1" hangingPunct="1">
              <a:defRPr/>
            </a:pPr>
            <a:r>
              <a:rPr lang="zh-TW" altLang="en-US" sz="3200" dirty="0"/>
              <a:t>有外顯行為</a:t>
            </a:r>
            <a:r>
              <a:rPr lang="en-US" altLang="zh-TW" sz="3200" dirty="0"/>
              <a:t>(externalizing behaviors)</a:t>
            </a:r>
            <a:r>
              <a:rPr lang="zh-TW" altLang="en-US" sz="3200" dirty="0"/>
              <a:t>問題的兒童經常出現下列的行為（調整自 </a:t>
            </a:r>
            <a:r>
              <a:rPr lang="en-US" altLang="zh-TW" sz="3200" dirty="0"/>
              <a:t>Walker, 1997</a:t>
            </a:r>
            <a:r>
              <a:rPr lang="zh-TW" altLang="en-US" sz="3200" dirty="0"/>
              <a:t>）：</a:t>
            </a:r>
            <a:endParaRPr lang="en-US" altLang="zh-TW" sz="3200" dirty="0"/>
          </a:p>
          <a:p>
            <a:pPr marL="0" indent="0">
              <a:buNone/>
              <a:defRPr/>
            </a:pPr>
            <a:r>
              <a:rPr lang="zh-TW" altLang="en-US" sz="3200" dirty="0"/>
              <a:t>❒離開座位 </a:t>
            </a:r>
            <a:endParaRPr lang="en-US" altLang="zh-TW" sz="3200" dirty="0"/>
          </a:p>
          <a:p>
            <a:pPr marL="0" indent="0">
              <a:buNone/>
              <a:defRPr/>
            </a:pPr>
            <a:r>
              <a:rPr lang="zh-TW" altLang="en-US" sz="3200" dirty="0"/>
              <a:t>❒吼叫、大聲講話和咒詛 </a:t>
            </a:r>
            <a:endParaRPr lang="en-US" altLang="zh-TW" sz="3200" dirty="0"/>
          </a:p>
          <a:p>
            <a:pPr marL="0" indent="0">
              <a:buNone/>
              <a:defRPr/>
            </a:pPr>
            <a:r>
              <a:rPr lang="zh-TW" altLang="en-US" sz="3200" dirty="0"/>
              <a:t>❒干擾同儕 </a:t>
            </a:r>
            <a:endParaRPr lang="en-US" altLang="zh-TW" sz="3200" dirty="0"/>
          </a:p>
          <a:p>
            <a:pPr marL="0" indent="0">
              <a:buNone/>
              <a:defRPr/>
            </a:pPr>
            <a:r>
              <a:rPr lang="zh-TW" altLang="en-US" sz="3200" dirty="0"/>
              <a:t>❒打人或打架 </a:t>
            </a:r>
          </a:p>
        </p:txBody>
      </p:sp>
      <p:sp>
        <p:nvSpPr>
          <p:cNvPr id="4" name="內容版面配置區 2">
            <a:extLst>
              <a:ext uri="{FF2B5EF4-FFF2-40B4-BE49-F238E27FC236}">
                <a16:creationId xmlns:a16="http://schemas.microsoft.com/office/drawing/2014/main" id="{F127F34D-7863-1CC2-42FC-33CE37C1E3E0}"/>
              </a:ext>
            </a:extLst>
          </p:cNvPr>
          <p:cNvSpPr txBox="1">
            <a:spLocks/>
          </p:cNvSpPr>
          <p:nvPr/>
        </p:nvSpPr>
        <p:spPr>
          <a:xfrm>
            <a:off x="7088188" y="1219200"/>
            <a:ext cx="3122612" cy="47567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200"/>
              <a:t>❒忽略老師 </a:t>
            </a:r>
            <a:endParaRPr lang="en-US" altLang="zh-TW" sz="3200"/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200"/>
              <a:t>❒抱怨 </a:t>
            </a:r>
            <a:endParaRPr lang="en-US" altLang="zh-TW" sz="3200"/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200"/>
              <a:t>❒過度爭辯 </a:t>
            </a:r>
            <a:endParaRPr lang="en-US" altLang="zh-TW" sz="3200"/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200"/>
              <a:t>❒偷竊 </a:t>
            </a:r>
            <a:endParaRPr lang="en-US" altLang="zh-TW" sz="3200"/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200"/>
              <a:t>❒說謊 </a:t>
            </a:r>
            <a:endParaRPr lang="en-US" altLang="zh-TW" sz="3200"/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200"/>
              <a:t>❒破壞物品 </a:t>
            </a:r>
            <a:endParaRPr lang="en-US" altLang="zh-TW" sz="3200"/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200"/>
              <a:t>❒暴怒 </a:t>
            </a:r>
            <a:endParaRPr lang="en-US" altLang="zh-TW" sz="3200"/>
          </a:p>
          <a:p>
            <a:pPr marL="0" indent="0">
              <a:buFont typeface="Arial" panose="020B0604020202020204" pitchFamily="34" charset="0"/>
              <a:buNone/>
            </a:pPr>
            <a:r>
              <a:rPr lang="zh-TW" altLang="en-US" sz="3200"/>
              <a:t>❒不順從</a:t>
            </a:r>
            <a:endParaRPr lang="zh-TW" alt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5624049-C9F3-ACA5-C2FC-805BD8E2F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1170" y="1156336"/>
            <a:ext cx="7553325" cy="611981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zh-TW" altLang="en-US" sz="3200" dirty="0"/>
              <a:t>二</a:t>
            </a:r>
            <a:r>
              <a:rPr lang="en-US" altLang="zh-TW" sz="3200" dirty="0"/>
              <a:t>. </a:t>
            </a:r>
            <a:r>
              <a:rPr lang="zh-TW" altLang="en-US" sz="3200" dirty="0"/>
              <a:t>內隱行為</a:t>
            </a:r>
            <a:endParaRPr lang="en-US" altLang="zh-TW" sz="3200" dirty="0"/>
          </a:p>
          <a:p>
            <a:pPr eaLnBrk="1" hangingPunct="1">
              <a:defRPr/>
            </a:pPr>
            <a:r>
              <a:rPr lang="zh-TW" altLang="en-US" sz="3200" dirty="0"/>
              <a:t>有些情緒行為障礙兒童完全沒有攻擊行為，他們的問題是跟其他人的社會互動太少， 這些行為被稱作</a:t>
            </a:r>
            <a:r>
              <a:rPr lang="zh-TW" altLang="en-US" sz="3200" b="1" dirty="0"/>
              <a:t>內隱行為 </a:t>
            </a:r>
            <a:r>
              <a:rPr lang="en-US" altLang="zh-TW" sz="3200" dirty="0"/>
              <a:t>(internalizing behaviors)</a:t>
            </a:r>
            <a:r>
              <a:rPr lang="zh-TW" altLang="en-US" sz="3200" dirty="0"/>
              <a:t>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6">
            <a:extLst>
              <a:ext uri="{FF2B5EF4-FFF2-40B4-BE49-F238E27FC236}">
                <a16:creationId xmlns:a16="http://schemas.microsoft.com/office/drawing/2014/main" id="{97F04579-C8C3-E898-6588-6C1EC4E04C2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572" y="363208"/>
            <a:ext cx="9634855" cy="5661356"/>
          </a:xfr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28F602C-7F98-4C02-99D4-ED65E00D6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 anchor="ctr">
            <a:normAutofit/>
          </a:bodyPr>
          <a:lstStyle/>
          <a:p>
            <a:pPr rtl="0">
              <a:spcAft>
                <a:spcPts val="600"/>
              </a:spcAft>
            </a:pPr>
            <a:fld id="{19B51A1E-902D-48AF-9020-955120F399B6}" type="slidenum">
              <a:rPr lang="en-ZA" altLang="zh-TW" smtClean="0"/>
              <a:pPr rtl="0">
                <a:spcAft>
                  <a:spcPts val="600"/>
                </a:spcAft>
              </a:pPr>
              <a:t>2</a:t>
            </a:fld>
            <a:endParaRPr lang="zh-TW" altLang="en-ZA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6719F29B-F233-48AF-8261-F33A4E07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rtlCol="0" anchor="ctr">
            <a:normAutofit/>
          </a:bodyPr>
          <a:lstStyle/>
          <a:p>
            <a:pPr rtl="0"/>
            <a:r>
              <a:rPr lang="zh-TW" altLang="en-US" dirty="0"/>
              <a:t>關於情緒行為問題</a:t>
            </a:r>
          </a:p>
        </p:txBody>
      </p:sp>
      <p:pic>
        <p:nvPicPr>
          <p:cNvPr id="9" name="圖片版面配置區 8" descr="一張含有 室內, 兒童, 人員, 年輕的 的圖片&#10;&#10;自動產生的描述">
            <a:extLst>
              <a:ext uri="{FF2B5EF4-FFF2-40B4-BE49-F238E27FC236}">
                <a16:creationId xmlns:a16="http://schemas.microsoft.com/office/drawing/2014/main" id="{4CF4D5FE-6FEE-061B-DFA8-337779103E4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0738" b="107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63392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2">
            <a:extLst>
              <a:ext uri="{FF2B5EF4-FFF2-40B4-BE49-F238E27FC236}">
                <a16:creationId xmlns:a16="http://schemas.microsoft.com/office/drawing/2014/main" id="{250C8D9A-39C5-EF9C-48B5-E0115B4E9042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" y="15455"/>
            <a:ext cx="10373360" cy="6118645"/>
          </a:xfr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2">
            <a:extLst>
              <a:ext uri="{FF2B5EF4-FFF2-40B4-BE49-F238E27FC236}">
                <a16:creationId xmlns:a16="http://schemas.microsoft.com/office/drawing/2014/main" id="{19651468-888A-F6A4-6A62-6862BEB9EF8F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604" y="130810"/>
            <a:ext cx="11166475" cy="6161742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二、情緒行為障礙之成因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451579" y="2015732"/>
            <a:ext cx="5186965" cy="3450613"/>
          </a:xfrm>
        </p:spPr>
        <p:txBody>
          <a:bodyPr/>
          <a:lstStyle/>
          <a:p>
            <a:r>
              <a:rPr lang="zh-TW" altLang="en-US" dirty="0"/>
              <a:t>一、生物因素</a:t>
            </a:r>
          </a:p>
          <a:p>
            <a:r>
              <a:rPr lang="zh-TW" altLang="en-US" dirty="0"/>
              <a:t>二、家庭因素</a:t>
            </a:r>
          </a:p>
          <a:p>
            <a:r>
              <a:rPr lang="zh-TW" altLang="en-US" dirty="0"/>
              <a:t>三、學校因素</a:t>
            </a:r>
          </a:p>
          <a:p>
            <a:r>
              <a:rPr lang="zh-TW" altLang="en-US" dirty="0"/>
              <a:t>四、文化因素</a:t>
            </a:r>
          </a:p>
          <a:p>
            <a:r>
              <a:rPr lang="zh-TW" altLang="en-US" dirty="0"/>
              <a:t>直接因素</a:t>
            </a:r>
            <a:r>
              <a:rPr lang="en-US" altLang="zh-TW" dirty="0"/>
              <a:t>----</a:t>
            </a:r>
            <a:r>
              <a:rPr lang="zh-TW" altLang="en-US" dirty="0"/>
              <a:t>觸發因素</a:t>
            </a:r>
            <a:r>
              <a:rPr lang="en-US" altLang="zh-TW" dirty="0"/>
              <a:t>(</a:t>
            </a:r>
            <a:r>
              <a:rPr lang="zh-TW" altLang="en-US" dirty="0"/>
              <a:t>基因</a:t>
            </a:r>
            <a:r>
              <a:rPr lang="en-US" altLang="zh-TW" dirty="0"/>
              <a:t>)---</a:t>
            </a:r>
            <a:r>
              <a:rPr lang="zh-TW" altLang="en-US" dirty="0"/>
              <a:t>其他因素</a:t>
            </a:r>
            <a:r>
              <a:rPr lang="en-US" altLang="zh-TW" dirty="0"/>
              <a:t>(</a:t>
            </a:r>
            <a:r>
              <a:rPr lang="zh-TW" altLang="en-US" dirty="0"/>
              <a:t>環境因素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BD683C11-7A88-3F14-ABD8-AB423B6EDD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8808762"/>
              </p:ext>
            </p:extLst>
          </p:nvPr>
        </p:nvGraphicFramePr>
        <p:xfrm>
          <a:off x="4656328" y="43620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523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6111" y="937350"/>
            <a:ext cx="9404723" cy="902553"/>
          </a:xfrm>
        </p:spPr>
        <p:txBody>
          <a:bodyPr/>
          <a:lstStyle/>
          <a:p>
            <a:r>
              <a:rPr lang="zh-TW" altLang="en-US" dirty="0"/>
              <a:t>一、生物因素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04293" y="1911839"/>
            <a:ext cx="8946541" cy="4195481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基因、神經或生物化學因素</a:t>
            </a:r>
            <a:endParaRPr lang="en-US" altLang="zh-TW" sz="2400" dirty="0"/>
          </a:p>
          <a:p>
            <a:r>
              <a:rPr lang="zh-TW" altLang="en-US" sz="2400" dirty="0"/>
              <a:t>孕婦酗酒</a:t>
            </a:r>
            <a:endParaRPr lang="en-US" altLang="zh-TW" sz="2400" dirty="0"/>
          </a:p>
          <a:p>
            <a:r>
              <a:rPr lang="zh-TW" altLang="en-US" sz="2400" dirty="0"/>
              <a:t>生物因素通常會導致嚴重且重度情緒行為障礙的疾患，藥物</a:t>
            </a:r>
            <a:r>
              <a:rPr lang="en-US" altLang="zh-TW" sz="2400" dirty="0"/>
              <a:t>/</a:t>
            </a:r>
            <a:r>
              <a:rPr lang="zh-TW" altLang="en-US" sz="2400" dirty="0"/>
              <a:t>心理</a:t>
            </a:r>
            <a:r>
              <a:rPr lang="en-US" altLang="zh-TW" sz="2400" dirty="0"/>
              <a:t>/</a:t>
            </a:r>
            <a:r>
              <a:rPr lang="zh-TW" altLang="en-US" sz="2400" dirty="0"/>
              <a:t>社會有助益。</a:t>
            </a:r>
            <a:endParaRPr lang="en-US" altLang="zh-TW" sz="2400" dirty="0"/>
          </a:p>
          <a:p>
            <a:r>
              <a:rPr lang="zh-TW" altLang="en-US" sz="2400" dirty="0"/>
              <a:t>先天氣質、疾病、營養不良、腦傷、物質濫用。</a:t>
            </a:r>
          </a:p>
        </p:txBody>
      </p:sp>
    </p:spTree>
    <p:extLst>
      <p:ext uri="{BB962C8B-B14F-4D97-AF65-F5344CB8AC3E}">
        <p14:creationId xmlns:p14="http://schemas.microsoft.com/office/powerpoint/2010/main" val="3314784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二、家庭因素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家長的親職教養態度</a:t>
            </a:r>
            <a:endParaRPr lang="en-US" altLang="zh-TW" sz="2400" dirty="0"/>
          </a:p>
          <a:p>
            <a:r>
              <a:rPr lang="zh-TW" altLang="en-US" sz="2400" dirty="0"/>
              <a:t>提供支持與資源協助</a:t>
            </a:r>
          </a:p>
        </p:txBody>
      </p:sp>
    </p:spTree>
    <p:extLst>
      <p:ext uri="{BB962C8B-B14F-4D97-AF65-F5344CB8AC3E}">
        <p14:creationId xmlns:p14="http://schemas.microsoft.com/office/powerpoint/2010/main" val="2226674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三、學校因素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/>
              <a:t>學前</a:t>
            </a:r>
            <a:endParaRPr lang="en-US" altLang="zh-TW" sz="2400" dirty="0"/>
          </a:p>
          <a:p>
            <a:r>
              <a:rPr lang="zh-TW" altLang="en-US" sz="2400" dirty="0"/>
              <a:t>就學期間之學校經驗 </a:t>
            </a:r>
            <a:r>
              <a:rPr lang="en-US" altLang="zh-TW" sz="2400" dirty="0"/>
              <a:t>(</a:t>
            </a:r>
            <a:r>
              <a:rPr lang="zh-TW" altLang="en-US" sz="2400" dirty="0"/>
              <a:t>教室的傷害經驗</a:t>
            </a:r>
            <a:r>
              <a:rPr lang="en-US" altLang="zh-TW" sz="2400" dirty="0"/>
              <a:t>)</a:t>
            </a:r>
            <a:r>
              <a:rPr lang="zh-TW" altLang="en-US" sz="2400" dirty="0"/>
              <a:t>、教師班級經營模式與文化</a:t>
            </a:r>
            <a:endParaRPr lang="en-US" altLang="zh-TW" sz="2400" dirty="0"/>
          </a:p>
          <a:p>
            <a:r>
              <a:rPr lang="zh-TW" altLang="en-US" sz="2400" dirty="0"/>
              <a:t>常陷入負向互動循環</a:t>
            </a:r>
            <a:endParaRPr lang="en-US" altLang="zh-TW" sz="2400" dirty="0"/>
          </a:p>
          <a:p>
            <a:pPr lvl="1"/>
            <a:r>
              <a:rPr lang="zh-TW" altLang="en-US" sz="2400" dirty="0"/>
              <a:t>容易干擾</a:t>
            </a:r>
            <a:r>
              <a:rPr lang="en-US" altLang="zh-TW" sz="2400" dirty="0"/>
              <a:t>/</a:t>
            </a:r>
            <a:r>
              <a:rPr lang="zh-TW" altLang="en-US" sz="2400" dirty="0"/>
              <a:t>激怒他人</a:t>
            </a:r>
            <a:endParaRPr lang="en-US" altLang="zh-TW" sz="2400" dirty="0"/>
          </a:p>
          <a:p>
            <a:pPr lvl="1"/>
            <a:r>
              <a:rPr lang="zh-TW" altLang="en-US" sz="2400" dirty="0"/>
              <a:t>老師要盡量避免導致學生發生不適當的行為</a:t>
            </a:r>
            <a:endParaRPr lang="en-US" altLang="zh-TW" sz="24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43411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四、文化因素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sz="2400" dirty="0"/>
              <a:t>期待</a:t>
            </a:r>
            <a:r>
              <a:rPr lang="en-US" altLang="zh-TW" sz="2400" dirty="0"/>
              <a:t>/</a:t>
            </a:r>
            <a:r>
              <a:rPr lang="zh-TW" altLang="en-US" sz="2400" dirty="0"/>
              <a:t>環境</a:t>
            </a:r>
            <a:r>
              <a:rPr lang="en-US" altLang="zh-TW" sz="2400" dirty="0"/>
              <a:t>/</a:t>
            </a:r>
            <a:r>
              <a:rPr lang="zh-TW" altLang="en-US" sz="2400" dirty="0"/>
              <a:t>文化</a:t>
            </a:r>
            <a:endParaRPr lang="en-US" altLang="zh-TW" sz="2400" dirty="0"/>
          </a:p>
          <a:p>
            <a:r>
              <a:rPr lang="zh-TW" altLang="en-US" sz="2400" dirty="0"/>
              <a:t>成人經由文化、要求、禁止和示範與兒童溝通價值及行為標準</a:t>
            </a:r>
            <a:endParaRPr lang="en-US" altLang="zh-TW" sz="2400" dirty="0"/>
          </a:p>
          <a:p>
            <a:r>
              <a:rPr lang="zh-TW" altLang="en-US" sz="2400" dirty="0"/>
              <a:t>媒體影響</a:t>
            </a:r>
            <a:endParaRPr lang="en-US" altLang="zh-TW" sz="2400" dirty="0"/>
          </a:p>
          <a:p>
            <a:r>
              <a:rPr lang="zh-TW" altLang="en-US" sz="2400" dirty="0"/>
              <a:t>威脅管教方式</a:t>
            </a:r>
            <a:endParaRPr lang="en-US" altLang="zh-TW" sz="2400" dirty="0"/>
          </a:p>
          <a:p>
            <a:r>
              <a:rPr lang="zh-TW" altLang="en-US" sz="2400" dirty="0"/>
              <a:t>毒品</a:t>
            </a:r>
            <a:endParaRPr lang="en-US" altLang="zh-TW" sz="2400" dirty="0"/>
          </a:p>
          <a:p>
            <a:r>
              <a:rPr lang="zh-TW" altLang="en-US" sz="2400" dirty="0"/>
              <a:t>藥物濫用</a:t>
            </a:r>
          </a:p>
        </p:txBody>
      </p:sp>
    </p:spTree>
    <p:extLst>
      <p:ext uri="{BB962C8B-B14F-4D97-AF65-F5344CB8AC3E}">
        <p14:creationId xmlns:p14="http://schemas.microsoft.com/office/powerpoint/2010/main" val="3522315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/>
              <a:t>情緒行為障礙之心理和行為特徵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168115" y="2024876"/>
            <a:ext cx="9603275" cy="3450613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一、智能與成就</a:t>
            </a:r>
          </a:p>
          <a:p>
            <a:r>
              <a:rPr lang="zh-TW" altLang="en-US" sz="2400" dirty="0"/>
              <a:t>二、社會與情緒特徵</a:t>
            </a:r>
          </a:p>
          <a:p>
            <a:pPr lvl="1"/>
            <a:r>
              <a:rPr lang="en-US" altLang="zh-TW" sz="2400" dirty="0"/>
              <a:t>(</a:t>
            </a:r>
            <a:r>
              <a:rPr lang="zh-TW" altLang="en-US" sz="2400" dirty="0"/>
              <a:t>一</a:t>
            </a:r>
            <a:r>
              <a:rPr lang="en-US" altLang="zh-TW" sz="2400" dirty="0"/>
              <a:t>)</a:t>
            </a:r>
            <a:r>
              <a:rPr lang="zh-TW" altLang="en-US" sz="2400" dirty="0"/>
              <a:t>攻擊、行動化行為（外顯性）</a:t>
            </a:r>
            <a:endParaRPr lang="en-US" altLang="zh-TW" sz="2400" dirty="0"/>
          </a:p>
          <a:p>
            <a:pPr marL="1371600" lvl="2" indent="-514350">
              <a:buFont typeface="+mj-lt"/>
              <a:buAutoNum type="arabicPeriod"/>
            </a:pPr>
            <a:r>
              <a:rPr lang="zh-TW" altLang="en-US" sz="2400" dirty="0"/>
              <a:t>攻擊行為是經由觀察學習而來的</a:t>
            </a:r>
            <a:r>
              <a:rPr lang="en-US" altLang="zh-TW" sz="2400" dirty="0"/>
              <a:t>(</a:t>
            </a:r>
            <a:r>
              <a:rPr lang="zh-TW" altLang="en-US" sz="2400" dirty="0"/>
              <a:t>逃避、獲得增強</a:t>
            </a:r>
            <a:r>
              <a:rPr lang="en-US" altLang="zh-TW" sz="2400" dirty="0"/>
              <a:t>)</a:t>
            </a:r>
            <a:r>
              <a:rPr lang="zh-TW" altLang="en-US" sz="2400" dirty="0"/>
              <a:t>、處罰不一致、延遲給予增強</a:t>
            </a:r>
            <a:r>
              <a:rPr lang="en-US" altLang="zh-TW" sz="2400" dirty="0"/>
              <a:t>---</a:t>
            </a:r>
            <a:r>
              <a:rPr lang="zh-TW" altLang="en-US" sz="2400" dirty="0"/>
              <a:t>會將攻擊行為合理化</a:t>
            </a:r>
            <a:endParaRPr lang="en-US" altLang="zh-TW" sz="2400" dirty="0"/>
          </a:p>
          <a:p>
            <a:pPr marL="1371600" lvl="2" indent="-514350">
              <a:buFont typeface="+mj-lt"/>
              <a:buAutoNum type="arabicPeriod"/>
            </a:pPr>
            <a:r>
              <a:rPr lang="zh-TW" altLang="en-US" sz="2400" dirty="0"/>
              <a:t>學校失敗</a:t>
            </a:r>
            <a:r>
              <a:rPr lang="en-US" altLang="zh-TW" sz="2400" dirty="0"/>
              <a:t>+</a:t>
            </a:r>
            <a:r>
              <a:rPr lang="zh-TW" altLang="en-US" sz="2400" dirty="0"/>
              <a:t>攻擊行為</a:t>
            </a:r>
            <a:r>
              <a:rPr lang="en-US" altLang="zh-TW" sz="2400" dirty="0"/>
              <a:t>+</a:t>
            </a:r>
            <a:r>
              <a:rPr lang="zh-TW" altLang="en-US" sz="2400" dirty="0"/>
              <a:t>反社會行為</a:t>
            </a:r>
            <a:r>
              <a:rPr lang="en-US" altLang="zh-TW" sz="2400" dirty="0"/>
              <a:t>=</a:t>
            </a:r>
            <a:r>
              <a:rPr lang="zh-TW" altLang="en-US" sz="2400" dirty="0"/>
              <a:t> 未來社會適應欠佳、心智健康問題</a:t>
            </a:r>
          </a:p>
        </p:txBody>
      </p:sp>
    </p:spTree>
    <p:extLst>
      <p:ext uri="{BB962C8B-B14F-4D97-AF65-F5344CB8AC3E}">
        <p14:creationId xmlns:p14="http://schemas.microsoft.com/office/powerpoint/2010/main" val="28560814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05859" y="1293356"/>
            <a:ext cx="9603275" cy="4138180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altLang="zh-TW" sz="2400" dirty="0"/>
              <a:t>(</a:t>
            </a:r>
            <a:r>
              <a:rPr lang="zh-TW" altLang="en-US" sz="2400" dirty="0"/>
              <a:t>二</a:t>
            </a:r>
            <a:r>
              <a:rPr lang="en-US" altLang="zh-TW" sz="2400" dirty="0"/>
              <a:t>) </a:t>
            </a:r>
            <a:r>
              <a:rPr lang="zh-TW" altLang="en-US" sz="2400" dirty="0"/>
              <a:t>不成熟、退縮行為和憂鬱（內隱性）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2400" dirty="0"/>
              <a:t>無法正常發展親密與滿意的人際關係</a:t>
            </a:r>
            <a:endParaRPr lang="en-US" altLang="zh-TW" sz="2400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2400" dirty="0"/>
              <a:t>學校環境</a:t>
            </a:r>
            <a:r>
              <a:rPr lang="en-US" altLang="zh-TW" sz="2400" dirty="0"/>
              <a:t>—</a:t>
            </a:r>
            <a:r>
              <a:rPr lang="zh-TW" altLang="en-US" sz="2400" dirty="0"/>
              <a:t>焦慮的來源</a:t>
            </a:r>
            <a:endParaRPr lang="en-US" altLang="zh-TW" sz="2400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2400" dirty="0"/>
              <a:t>心理學家：內在衝突</a:t>
            </a:r>
            <a:r>
              <a:rPr lang="en-US" altLang="zh-TW" sz="2400" dirty="0"/>
              <a:t>+</a:t>
            </a:r>
            <a:r>
              <a:rPr lang="zh-TW" altLang="en-US" sz="2400" dirty="0"/>
              <a:t>無意識的動機</a:t>
            </a:r>
            <a:r>
              <a:rPr lang="en-US" altLang="zh-TW" sz="2400" dirty="0"/>
              <a:t>= </a:t>
            </a:r>
            <a:r>
              <a:rPr lang="zh-TW" altLang="en-US" sz="2400" dirty="0"/>
              <a:t>社會學習失敗</a:t>
            </a:r>
            <a:endParaRPr lang="en-US" altLang="zh-TW" sz="2400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2400" dirty="0"/>
              <a:t>社會學習派：不適當的環境造成</a:t>
            </a:r>
            <a:r>
              <a:rPr lang="en-US" altLang="zh-TW" sz="2400" dirty="0"/>
              <a:t>(</a:t>
            </a:r>
            <a:r>
              <a:rPr lang="zh-TW" altLang="en-US" sz="2400" dirty="0"/>
              <a:t>家長不當管教、適當的社交反應被處罰、孤立行為被鼓勵、缺乏學習和練習社會技巧的機會等</a:t>
            </a:r>
            <a:r>
              <a:rPr lang="en-US" altLang="zh-TW" sz="2400" dirty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sz="2400" dirty="0"/>
              <a:t>憂鬱：生物、環境、心理等因素造成</a:t>
            </a:r>
          </a:p>
        </p:txBody>
      </p:sp>
    </p:spTree>
    <p:extLst>
      <p:ext uri="{BB962C8B-B14F-4D97-AF65-F5344CB8AC3E}">
        <p14:creationId xmlns:p14="http://schemas.microsoft.com/office/powerpoint/2010/main" val="9531018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6A75EA-44D6-4FDB-1188-51C8F4A62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三、情緒行為輔導方式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258438-414B-66FC-3389-F752F6964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448069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/>
              <a:t>一、有效教學：教材教具、教學回應、齊聲回答、非後效增強等。</a:t>
            </a:r>
            <a:endParaRPr lang="en-US" altLang="zh-TW" sz="2800" dirty="0"/>
          </a:p>
          <a:p>
            <a:pPr marL="0" indent="0">
              <a:buNone/>
            </a:pPr>
            <a:r>
              <a:rPr lang="zh-TW" altLang="en-US" sz="2800" dirty="0"/>
              <a:t>二、正向行為支持：行為觀察方法、行為功能性評量、行為功能假設、塑造正確行為、反覆練習等。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786209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7708C79-A4AC-4B5D-92DF-600737E4D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686" y="365125"/>
            <a:ext cx="9986601" cy="1325563"/>
          </a:xfrm>
        </p:spPr>
        <p:txBody>
          <a:bodyPr rtlCol="0"/>
          <a:lstStyle/>
          <a:p>
            <a:pPr rtl="0"/>
            <a:r>
              <a:rPr lang="zh-TW" altLang="en-US"/>
              <a:t>問題</a:t>
            </a:r>
          </a:p>
        </p:txBody>
      </p:sp>
      <p:pic>
        <p:nvPicPr>
          <p:cNvPr id="40" name="圖片版面配置區 39" descr="陶瓷花盆&#10;">
            <a:extLst>
              <a:ext uri="{FF2B5EF4-FFF2-40B4-BE49-F238E27FC236}">
                <a16:creationId xmlns:a16="http://schemas.microsoft.com/office/drawing/2014/main" id="{FE402C4A-2D7B-4F41-8218-B8594E10571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5943600"/>
            <a:ext cx="12188952" cy="914400"/>
          </a:xfrm>
        </p:spPr>
      </p:pic>
      <p:sp>
        <p:nvSpPr>
          <p:cNvPr id="44" name="日期版面配置區 43">
            <a:extLst>
              <a:ext uri="{FF2B5EF4-FFF2-40B4-BE49-F238E27FC236}">
                <a16:creationId xmlns:a16="http://schemas.microsoft.com/office/drawing/2014/main" id="{61DE0949-C611-4117-B02A-4967EA7F75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n-US" altLang="zh-TW"/>
              <a:t>20XX </a:t>
            </a:r>
            <a:r>
              <a:rPr lang="zh-TW" altLang="en-US"/>
              <a:t>年</a:t>
            </a:r>
          </a:p>
        </p:txBody>
      </p:sp>
      <p:sp>
        <p:nvSpPr>
          <p:cNvPr id="45" name="頁尾版面配置區 44">
            <a:extLst>
              <a:ext uri="{FF2B5EF4-FFF2-40B4-BE49-F238E27FC236}">
                <a16:creationId xmlns:a16="http://schemas.microsoft.com/office/drawing/2014/main" id="{6F1B995D-1532-48CE-A2C5-425EE1771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pPr rtl="0"/>
            <a:r>
              <a:rPr lang="zh-TW" altLang="en-US"/>
              <a:t>募資簡報標題</a:t>
            </a:r>
          </a:p>
        </p:txBody>
      </p:sp>
      <p:sp>
        <p:nvSpPr>
          <p:cNvPr id="46" name="投影片編號版面配置區 45">
            <a:extLst>
              <a:ext uri="{FF2B5EF4-FFF2-40B4-BE49-F238E27FC236}">
                <a16:creationId xmlns:a16="http://schemas.microsoft.com/office/drawing/2014/main" id="{B057FC65-DE77-429F-8B3E-E77AD357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3</a:t>
            </a:fld>
            <a:endParaRPr lang="zh-TW" altLang="en-US"/>
          </a:p>
        </p:txBody>
      </p:sp>
      <p:graphicFrame>
        <p:nvGraphicFramePr>
          <p:cNvPr id="27" name="資料庫圖表 26">
            <a:extLst>
              <a:ext uri="{FF2B5EF4-FFF2-40B4-BE49-F238E27FC236}">
                <a16:creationId xmlns:a16="http://schemas.microsoft.com/office/drawing/2014/main" id="{0C68365F-42F0-DA47-2E8E-C60324AAE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3986066"/>
              </p:ext>
            </p:extLst>
          </p:nvPr>
        </p:nvGraphicFramePr>
        <p:xfrm>
          <a:off x="2549144" y="749808"/>
          <a:ext cx="7692136" cy="4791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9" name="圖片 28" descr="一張含有 嬰兒 的圖片&#10;&#10;自動產生的描述">
            <a:extLst>
              <a:ext uri="{FF2B5EF4-FFF2-40B4-BE49-F238E27FC236}">
                <a16:creationId xmlns:a16="http://schemas.microsoft.com/office/drawing/2014/main" id="{9327A07B-1690-C358-BD0D-FBCA2AF18FC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374022" y="2598706"/>
            <a:ext cx="2091553" cy="313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113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9AC831-2B12-57C2-E63F-902C78A1C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有效教學</a:t>
            </a:r>
          </a:p>
        </p:txBody>
      </p:sp>
      <p:graphicFrame>
        <p:nvGraphicFramePr>
          <p:cNvPr id="8" name="內容版面配置區 7">
            <a:extLst>
              <a:ext uri="{FF2B5EF4-FFF2-40B4-BE49-F238E27FC236}">
                <a16:creationId xmlns:a16="http://schemas.microsoft.com/office/drawing/2014/main" id="{3F0B91AD-17A4-5D05-6504-27BD270FBC1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89252735"/>
              </p:ext>
            </p:extLst>
          </p:nvPr>
        </p:nvGraphicFramePr>
        <p:xfrm>
          <a:off x="1128713" y="2165350"/>
          <a:ext cx="4645025" cy="3294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AC51FBD6-DF58-8DED-02EA-6B18A912B27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/>
              <a:t>建立小孩成功經驗</a:t>
            </a:r>
            <a:endParaRPr lang="en-US" altLang="zh-TW" dirty="0"/>
          </a:p>
          <a:p>
            <a:r>
              <a:rPr lang="zh-TW" altLang="en-US" dirty="0"/>
              <a:t>運用小孩喜愛物</a:t>
            </a:r>
            <a:endParaRPr lang="en-US" altLang="zh-TW" dirty="0"/>
          </a:p>
          <a:p>
            <a:r>
              <a:rPr lang="zh-TW" altLang="en-US" dirty="0"/>
              <a:t>堅持原則但要有彈性</a:t>
            </a:r>
            <a:endParaRPr lang="en-US" altLang="zh-TW" dirty="0"/>
          </a:p>
          <a:p>
            <a:r>
              <a:rPr lang="zh-TW" altLang="en-US" dirty="0"/>
              <a:t>說出老師的期待行為和行為標準</a:t>
            </a:r>
            <a:endParaRPr lang="en-US" altLang="zh-TW" dirty="0"/>
          </a:p>
          <a:p>
            <a:r>
              <a:rPr lang="zh-TW" altLang="en-US" dirty="0"/>
              <a:t>配合小孩的發展現況</a:t>
            </a:r>
            <a:endParaRPr lang="en-US" altLang="zh-TW" dirty="0"/>
          </a:p>
          <a:p>
            <a:r>
              <a:rPr lang="zh-TW" altLang="en-US" dirty="0"/>
              <a:t>不要在情緒下處理小孩的問題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153325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AA5DA79-1136-E312-8B98-2AD40ECC96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4437" y="869506"/>
            <a:ext cx="7691438" cy="532765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zh-TW" altLang="en-US" sz="2400" b="1" dirty="0"/>
              <a:t>齊聲回答：教室中的悅耳噪音</a:t>
            </a:r>
            <a:r>
              <a:rPr lang="zh-TW" altLang="en-US" sz="2400" dirty="0"/>
              <a:t> </a:t>
            </a:r>
            <a:endParaRPr lang="en-US" altLang="zh-TW" sz="2400" dirty="0"/>
          </a:p>
          <a:p>
            <a:pPr marL="0" indent="0">
              <a:buNone/>
              <a:defRPr/>
            </a:pPr>
            <a:r>
              <a:rPr lang="zh-TW" altLang="en-US" sz="3200" dirty="0"/>
              <a:t>壹、什麼是齊聲回答？ </a:t>
            </a:r>
            <a:endParaRPr lang="en-US" altLang="zh-TW" sz="3200" dirty="0"/>
          </a:p>
          <a:p>
            <a:pPr eaLnBrk="1" hangingPunct="1">
              <a:defRPr/>
            </a:pPr>
            <a:r>
              <a:rPr lang="zh-TW" altLang="en-US" sz="3200" dirty="0"/>
              <a:t>齊聲回答</a:t>
            </a:r>
            <a:r>
              <a:rPr lang="en-US" altLang="zh-TW" sz="3200" dirty="0"/>
              <a:t>(choral responding, CR)</a:t>
            </a:r>
            <a:r>
              <a:rPr lang="zh-TW" altLang="en-US" sz="3200" dirty="0"/>
              <a:t>是教師問問題由學生一起同聲反應，這是在團體課程中增加學生參與最簡單且最快速的方法。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內容版面配置區 2">
            <a:extLst>
              <a:ext uri="{FF2B5EF4-FFF2-40B4-BE49-F238E27FC236}">
                <a16:creationId xmlns:a16="http://schemas.microsoft.com/office/drawing/2014/main" id="{07F09F45-603D-B5B0-8F28-470F2A104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284212"/>
            <a:ext cx="9603275" cy="41747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400" dirty="0"/>
              <a:t>貳、如何使用齊聲回答？ </a:t>
            </a:r>
            <a:endParaRPr lang="en-US" altLang="zh-TW" sz="2400" dirty="0"/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/>
              <a:t>‧</a:t>
            </a:r>
            <a:r>
              <a:rPr lang="zh-TW" altLang="en-US" sz="2400" dirty="0"/>
              <a:t>給予明確指示和活動示範。</a:t>
            </a:r>
            <a:endParaRPr lang="en-US" altLang="zh-TW" sz="2400" dirty="0"/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/>
              <a:t>‧</a:t>
            </a:r>
            <a:r>
              <a:rPr lang="zh-TW" altLang="en-US" sz="2400" dirty="0"/>
              <a:t>提供短暫的思考暫停。</a:t>
            </a:r>
            <a:endParaRPr lang="en-US" altLang="zh-TW" sz="2400" dirty="0"/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/>
              <a:t>‧</a:t>
            </a:r>
            <a:r>
              <a:rPr lang="zh-TW" altLang="en-US" sz="2400" dirty="0"/>
              <a:t>示意學生回答。</a:t>
            </a:r>
            <a:endParaRPr lang="en-US" altLang="zh-TW" sz="2400" dirty="0"/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/>
              <a:t>‧</a:t>
            </a:r>
            <a:r>
              <a:rPr lang="zh-TW" altLang="en-US" sz="2400" dirty="0"/>
              <a:t>給予回饋。</a:t>
            </a:r>
            <a:endParaRPr lang="en-US" altLang="zh-TW" sz="2400" dirty="0"/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/>
              <a:t>‧</a:t>
            </a:r>
            <a:r>
              <a:rPr lang="zh-TW" altLang="en-US" sz="2400" dirty="0"/>
              <a:t>散置個別回答。</a:t>
            </a:r>
            <a:endParaRPr lang="en-US" altLang="zh-TW" sz="2400" dirty="0"/>
          </a:p>
          <a:p>
            <a:pPr marL="457200" indent="-457200">
              <a:buFont typeface="+mj-lt"/>
              <a:buAutoNum type="arabicPeriod"/>
            </a:pPr>
            <a:r>
              <a:rPr lang="en-US" altLang="zh-TW" sz="2400" dirty="0"/>
              <a:t>‧</a:t>
            </a:r>
            <a:r>
              <a:rPr lang="zh-TW" altLang="en-US" sz="2400" dirty="0"/>
              <a:t>維持一個活潑的速度。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C857F0-1D61-C776-AC80-D0EAD6DFF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正向行為支持</a:t>
            </a:r>
          </a:p>
        </p:txBody>
      </p:sp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85177130-4357-C2F4-7917-665A79213F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4549487"/>
              </p:ext>
            </p:extLst>
          </p:nvPr>
        </p:nvGraphicFramePr>
        <p:xfrm>
          <a:off x="1130300" y="2171700"/>
          <a:ext cx="9602788" cy="3294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1577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3C23DC-C345-8E28-F60E-69B5381BE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功能性行為評量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D236B3-8E10-74C4-7E34-5D269567A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/>
              <a:t>反覆紀錄</a:t>
            </a:r>
            <a:endParaRPr lang="en-US" altLang="zh-TW" sz="2400" dirty="0"/>
          </a:p>
          <a:p>
            <a:pPr marL="0" indent="0">
              <a:buNone/>
            </a:pPr>
            <a:r>
              <a:rPr lang="en-US" altLang="zh-TW" sz="2400" dirty="0"/>
              <a:t>A---B---C   A1--B1--C1   A2--B2--C2   A3---B3---C3</a:t>
            </a:r>
          </a:p>
          <a:p>
            <a:r>
              <a:rPr lang="zh-TW" altLang="en-US" sz="2400" dirty="0"/>
              <a:t>找出共同點</a:t>
            </a:r>
            <a:endParaRPr lang="en-US" altLang="zh-TW" sz="2400" dirty="0"/>
          </a:p>
          <a:p>
            <a:pPr marL="0" indent="0">
              <a:buNone/>
            </a:pPr>
            <a:r>
              <a:rPr lang="zh-TW" altLang="en-US" sz="2400" dirty="0"/>
              <a:t>行為功能：逃避</a:t>
            </a:r>
            <a:r>
              <a:rPr lang="en-US" altLang="zh-TW" sz="2400" dirty="0"/>
              <a:t>/</a:t>
            </a:r>
            <a:r>
              <a:rPr lang="zh-TW" altLang="en-US" sz="2400" dirty="0"/>
              <a:t>獲取</a:t>
            </a:r>
            <a:r>
              <a:rPr lang="en-US" altLang="zh-TW" sz="2400" dirty="0"/>
              <a:t>/</a:t>
            </a:r>
            <a:r>
              <a:rPr lang="zh-TW" altLang="en-US" sz="2400" dirty="0"/>
              <a:t>感官刺激</a:t>
            </a:r>
            <a:endParaRPr lang="en-US" altLang="zh-TW" sz="2400" dirty="0"/>
          </a:p>
          <a:p>
            <a:r>
              <a:rPr lang="zh-TW" altLang="en-US" sz="2400" dirty="0"/>
              <a:t>建立假設</a:t>
            </a:r>
            <a:r>
              <a:rPr lang="en-US" altLang="zh-TW" sz="2400" dirty="0">
                <a:sym typeface="Wingdings" panose="05000000000000000000" pitchFamily="2" charset="2"/>
              </a:rPr>
              <a:t>(</a:t>
            </a:r>
            <a:r>
              <a:rPr lang="zh-TW" altLang="en-US" sz="2400" dirty="0">
                <a:sym typeface="Wingdings" panose="05000000000000000000" pitchFamily="2" charset="2"/>
              </a:rPr>
              <a:t>小明的哭鬧行為是因為逃避老師指令</a:t>
            </a:r>
            <a:r>
              <a:rPr lang="en-US" altLang="zh-TW" sz="2400" dirty="0">
                <a:sym typeface="Wingdings" panose="05000000000000000000" pitchFamily="2" charset="2"/>
              </a:rPr>
              <a:t>)---</a:t>
            </a:r>
            <a:r>
              <a:rPr lang="zh-TW" altLang="en-US" sz="2400" dirty="0">
                <a:sym typeface="Wingdings" panose="05000000000000000000" pitchFamily="2" charset="2"/>
              </a:rPr>
              <a:t>逃避行為功能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80856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CA6CF66-BAAB-6F46-6405-FBFE4ECD8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設定策略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6AF178E-B778-9B91-97CC-48861A95D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逃避：多數是由</a:t>
            </a:r>
            <a:r>
              <a:rPr lang="en-US" altLang="zh-TW" dirty="0"/>
              <a:t>A</a:t>
            </a:r>
            <a:r>
              <a:rPr lang="zh-TW" altLang="en-US" dirty="0"/>
              <a:t>造成，因此主要改變</a:t>
            </a:r>
            <a:r>
              <a:rPr lang="en-US" altLang="zh-TW" dirty="0"/>
              <a:t>A</a:t>
            </a:r>
            <a:r>
              <a:rPr lang="zh-TW" altLang="en-US" dirty="0"/>
              <a:t>的刺激，輔以增強回饋可能可以會改變行為。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FE606E3-5CF6-C436-FAEE-3936ADFA0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noProof="0"/>
              <a:t>20XX </a:t>
            </a:r>
            <a:r>
              <a:rPr lang="zh-TW" altLang="en-US" noProof="0"/>
              <a:t>年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8F9A3B5-58E0-E82F-9BB0-69A3E4E70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/>
              <a:t>募資簡報標題</a:t>
            </a:r>
          </a:p>
        </p:txBody>
      </p:sp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8FA7D4F6-7C44-8D6A-8235-C53F398813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7079617"/>
              </p:ext>
            </p:extLst>
          </p:nvPr>
        </p:nvGraphicFramePr>
        <p:xfrm>
          <a:off x="2163964" y="2310130"/>
          <a:ext cx="8890889" cy="1961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內容版面配置區 6">
            <a:extLst>
              <a:ext uri="{FF2B5EF4-FFF2-40B4-BE49-F238E27FC236}">
                <a16:creationId xmlns:a16="http://schemas.microsoft.com/office/drawing/2014/main" id="{EB7DA273-9E10-262A-9884-17B0A6AEC0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599053"/>
              </p:ext>
            </p:extLst>
          </p:nvPr>
        </p:nvGraphicFramePr>
        <p:xfrm>
          <a:off x="1451578" y="4091966"/>
          <a:ext cx="9603275" cy="1961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210471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56FEE9-A316-2369-370B-CE03C65B14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046468"/>
            <a:ext cx="9603275" cy="3450613"/>
          </a:xfrm>
        </p:spPr>
        <p:txBody>
          <a:bodyPr/>
          <a:lstStyle/>
          <a:p>
            <a:r>
              <a:rPr lang="zh-TW" altLang="en-US" dirty="0"/>
              <a:t>獲取：多數是因為沒有學習到需要獲取的方式，因此可以藉由教導替代行為，可能可以改變行為。</a:t>
            </a:r>
          </a:p>
          <a:p>
            <a:endParaRPr lang="zh-TW" altLang="en-US" dirty="0"/>
          </a:p>
        </p:txBody>
      </p:sp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116A0E2D-788A-A65C-3D6E-9EE2CAA7889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63349"/>
              </p:ext>
            </p:extLst>
          </p:nvPr>
        </p:nvGraphicFramePr>
        <p:xfrm>
          <a:off x="2035948" y="1889506"/>
          <a:ext cx="8890889" cy="1961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內容版面配置區 6">
            <a:extLst>
              <a:ext uri="{FF2B5EF4-FFF2-40B4-BE49-F238E27FC236}">
                <a16:creationId xmlns:a16="http://schemas.microsoft.com/office/drawing/2014/main" id="{B0973A9C-A567-CF82-C7C1-509C954B37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5938970"/>
              </p:ext>
            </p:extLst>
          </p:nvPr>
        </p:nvGraphicFramePr>
        <p:xfrm>
          <a:off x="2035947" y="3596386"/>
          <a:ext cx="8890889" cy="1961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147809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8354EEC6-C23A-8C3A-C90D-E67191F986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8116904"/>
              </p:ext>
            </p:extLst>
          </p:nvPr>
        </p:nvGraphicFramePr>
        <p:xfrm>
          <a:off x="1650555" y="223901"/>
          <a:ext cx="8890889" cy="1961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文字方塊 8">
            <a:extLst>
              <a:ext uri="{FF2B5EF4-FFF2-40B4-BE49-F238E27FC236}">
                <a16:creationId xmlns:a16="http://schemas.microsoft.com/office/drawing/2014/main" id="{2B158A41-120C-BF0A-66D2-7BF105291296}"/>
              </a:ext>
            </a:extLst>
          </p:cNvPr>
          <p:cNvSpPr txBox="1"/>
          <p:nvPr/>
        </p:nvSpPr>
        <p:spPr>
          <a:xfrm>
            <a:off x="1554480" y="1883664"/>
            <a:ext cx="950037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/>
              <a:t>在環境中對於個案來說，所有的刺激</a:t>
            </a:r>
            <a:endParaRPr lang="en-US" altLang="zh-TW" sz="2000" dirty="0"/>
          </a:p>
          <a:p>
            <a:r>
              <a:rPr lang="zh-TW" altLang="en-US" sz="2000" dirty="0"/>
              <a:t>例如：老師的表情、教玩具、溫度、濕度、周圍的噪音、新加入的同學</a:t>
            </a:r>
            <a:r>
              <a:rPr lang="en-US" altLang="zh-TW" sz="2000" dirty="0"/>
              <a:t>….</a:t>
            </a:r>
            <a:r>
              <a:rPr lang="zh-TW" altLang="en-US" sz="2000" dirty="0"/>
              <a:t>等等。</a:t>
            </a:r>
            <a:endParaRPr lang="en-US" altLang="zh-TW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b="1" dirty="0"/>
              <a:t>視覺提示</a:t>
            </a:r>
            <a:r>
              <a:rPr lang="zh-TW" altLang="en-US" sz="2000" dirty="0"/>
              <a:t>：規則視覺化、期待行為視覺化等</a:t>
            </a:r>
            <a:endParaRPr lang="en-US" altLang="zh-TW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b="1" dirty="0"/>
              <a:t>規則</a:t>
            </a:r>
            <a:r>
              <a:rPr lang="zh-TW" altLang="en-US" sz="2000" dirty="0"/>
              <a:t>：盡量減少老師口語提示，用語言支持他的正確行為、說明清楚具體、可以使用制約方式進行常規建立等</a:t>
            </a:r>
            <a:endParaRPr lang="en-US" altLang="zh-TW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b="1" dirty="0"/>
              <a:t>典範學習</a:t>
            </a:r>
            <a:r>
              <a:rPr lang="zh-TW" altLang="en-US" sz="2000" dirty="0"/>
              <a:t>：老師是最重要的典範、示範正確行為、阻止不當行為、找尋替代行為</a:t>
            </a:r>
            <a:endParaRPr lang="en-US" altLang="zh-TW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b="1" dirty="0"/>
              <a:t>非後效增強</a:t>
            </a:r>
            <a:r>
              <a:rPr lang="zh-TW" altLang="en-US" sz="2000" dirty="0"/>
              <a:t>：在問題行為發生前，先增強個案的其他正確行為</a:t>
            </a:r>
            <a:r>
              <a:rPr lang="en-US" altLang="zh-TW" sz="2000" dirty="0"/>
              <a:t>(</a:t>
            </a:r>
            <a:r>
              <a:rPr lang="zh-TW" altLang="en-US" sz="2000" dirty="0"/>
              <a:t>有時候沒有行為就是最好的行為表現</a:t>
            </a:r>
            <a:r>
              <a:rPr lang="en-US" altLang="zh-TW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sz="2000" dirty="0"/>
              <a:t>避免潛在問題行為的發生：空間安排、學習區規則、溝通技巧的訓練、同儕回應的教導等</a:t>
            </a:r>
            <a:endParaRPr lang="en-US" altLang="zh-TW" sz="2000" dirty="0"/>
          </a:p>
          <a:p>
            <a:endParaRPr lang="en-US" altLang="zh-TW" dirty="0"/>
          </a:p>
          <a:p>
            <a:endParaRPr lang="en-US" altLang="zh-TW" dirty="0"/>
          </a:p>
          <a:p>
            <a:pPr marL="342900" indent="-342900">
              <a:buAutoNum type="arabicPeriod"/>
            </a:pP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25363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0BAE85-D839-686A-5E5C-783AB19C5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教導</a:t>
            </a:r>
            <a:r>
              <a:rPr lang="zh-TW" altLang="en-US" b="1" dirty="0"/>
              <a:t>相同功能可接受的不同行為樣貌</a:t>
            </a:r>
            <a:r>
              <a:rPr lang="zh-TW" altLang="en-US" dirty="0"/>
              <a:t>：相容</a:t>
            </a:r>
            <a:r>
              <a:rPr lang="en-US" altLang="zh-TW" dirty="0"/>
              <a:t>/</a:t>
            </a:r>
            <a:r>
              <a:rPr lang="zh-TW" altLang="en-US" dirty="0"/>
              <a:t>不相容</a:t>
            </a:r>
            <a:endParaRPr lang="en-US" altLang="zh-TW" dirty="0"/>
          </a:p>
          <a:p>
            <a:r>
              <a:rPr lang="zh-TW" altLang="en-US" dirty="0"/>
              <a:t>例如：哭鬧</a:t>
            </a:r>
            <a:r>
              <a:rPr lang="en-US" altLang="zh-TW" dirty="0"/>
              <a:t>/</a:t>
            </a:r>
            <a:r>
              <a:rPr lang="zh-TW" altLang="en-US" dirty="0"/>
              <a:t>唱歌；打人</a:t>
            </a:r>
            <a:r>
              <a:rPr lang="en-US" altLang="zh-TW" dirty="0"/>
              <a:t>/</a:t>
            </a:r>
            <a:r>
              <a:rPr lang="zh-TW" altLang="en-US" dirty="0"/>
              <a:t>打招呼</a:t>
            </a:r>
            <a:r>
              <a:rPr lang="en-US" altLang="zh-TW" dirty="0"/>
              <a:t>;</a:t>
            </a:r>
            <a:r>
              <a:rPr lang="zh-TW" altLang="en-US" dirty="0"/>
              <a:t> 撕紙</a:t>
            </a:r>
            <a:r>
              <a:rPr lang="en-US" altLang="zh-TW" dirty="0"/>
              <a:t>/</a:t>
            </a:r>
            <a:r>
              <a:rPr lang="zh-TW" altLang="en-US" dirty="0"/>
              <a:t>說我不想畫了等 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請練習以下替代行為</a:t>
            </a:r>
            <a:endParaRPr lang="en-US" altLang="zh-TW" dirty="0"/>
          </a:p>
          <a:p>
            <a:pPr marL="457200" indent="-457200">
              <a:buAutoNum type="arabicPeriod"/>
            </a:pPr>
            <a:r>
              <a:rPr lang="zh-TW" altLang="en-US" dirty="0"/>
              <a:t>搶玩具：</a:t>
            </a:r>
            <a:endParaRPr lang="en-US" altLang="zh-TW" dirty="0"/>
          </a:p>
          <a:p>
            <a:pPr marL="457200" indent="-457200">
              <a:buAutoNum type="arabicPeriod"/>
            </a:pPr>
            <a:r>
              <a:rPr lang="zh-TW" altLang="en-US" dirty="0"/>
              <a:t>插隊玩溜滑梯：</a:t>
            </a:r>
            <a:endParaRPr lang="en-US" altLang="zh-TW" dirty="0"/>
          </a:p>
          <a:p>
            <a:pPr marL="457200" indent="-457200">
              <a:buAutoNum type="arabicPeriod"/>
            </a:pPr>
            <a:r>
              <a:rPr lang="zh-TW" altLang="en-US" dirty="0"/>
              <a:t>不吃午餐摔碗：</a:t>
            </a:r>
          </a:p>
        </p:txBody>
      </p:sp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51676157-4AE7-BAE9-12AF-761FEB7DA7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2543382"/>
              </p:ext>
            </p:extLst>
          </p:nvPr>
        </p:nvGraphicFramePr>
        <p:xfrm>
          <a:off x="1650555" y="223901"/>
          <a:ext cx="8890889" cy="1961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23259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E595C71-8784-62B7-1D11-4539A0B5B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dirty="0"/>
              <a:t>回饋要立即</a:t>
            </a:r>
            <a:endParaRPr lang="en-US" altLang="zh-TW" dirty="0"/>
          </a:p>
          <a:p>
            <a:r>
              <a:rPr lang="zh-TW" altLang="en-US" dirty="0"/>
              <a:t>默認是容許</a:t>
            </a:r>
            <a:endParaRPr lang="en-US" altLang="zh-TW" dirty="0"/>
          </a:p>
          <a:p>
            <a:r>
              <a:rPr lang="zh-TW" altLang="en-US" dirty="0"/>
              <a:t>注意幼兒行為問題的功能</a:t>
            </a:r>
            <a:endParaRPr lang="en-US" altLang="zh-TW" dirty="0"/>
          </a:p>
          <a:p>
            <a:r>
              <a:rPr lang="zh-TW" altLang="en-US" dirty="0"/>
              <a:t>不能誤用增強</a:t>
            </a:r>
            <a:endParaRPr lang="en-US" altLang="zh-TW" dirty="0"/>
          </a:p>
          <a:p>
            <a:r>
              <a:rPr lang="zh-TW" altLang="en-US" dirty="0"/>
              <a:t>老祖母規則</a:t>
            </a:r>
            <a:endParaRPr lang="en-US" altLang="zh-TW" dirty="0"/>
          </a:p>
          <a:p>
            <a:r>
              <a:rPr lang="zh-TW" altLang="en-US" dirty="0"/>
              <a:t>三比二原則</a:t>
            </a:r>
            <a:endParaRPr lang="en-US" altLang="zh-TW" dirty="0"/>
          </a:p>
          <a:p>
            <a:r>
              <a:rPr lang="zh-TW" altLang="en-US" dirty="0"/>
              <a:t>增強物要更換隨幼兒興趣改變</a:t>
            </a:r>
            <a:r>
              <a:rPr lang="en-US" altLang="zh-TW" dirty="0"/>
              <a:t>(</a:t>
            </a:r>
            <a:r>
              <a:rPr lang="zh-TW" altLang="en-US" dirty="0"/>
              <a:t>抽獎</a:t>
            </a:r>
            <a:r>
              <a:rPr lang="en-US" altLang="zh-TW" dirty="0"/>
              <a:t>/</a:t>
            </a:r>
            <a:r>
              <a:rPr lang="zh-TW" altLang="en-US" dirty="0"/>
              <a:t>射飛鏢</a:t>
            </a:r>
            <a:r>
              <a:rPr lang="en-US" altLang="zh-TW" dirty="0"/>
              <a:t>/</a:t>
            </a:r>
            <a:r>
              <a:rPr lang="zh-TW" altLang="en-US" dirty="0"/>
              <a:t>摸彩</a:t>
            </a:r>
            <a:r>
              <a:rPr lang="en-US" altLang="zh-TW" dirty="0"/>
              <a:t>…..)</a:t>
            </a:r>
          </a:p>
          <a:p>
            <a:r>
              <a:rPr lang="zh-TW" altLang="en-US" dirty="0"/>
              <a:t>團體增強</a:t>
            </a:r>
          </a:p>
        </p:txBody>
      </p:sp>
      <p:graphicFrame>
        <p:nvGraphicFramePr>
          <p:cNvPr id="7" name="內容版面配置區 6">
            <a:extLst>
              <a:ext uri="{FF2B5EF4-FFF2-40B4-BE49-F238E27FC236}">
                <a16:creationId xmlns:a16="http://schemas.microsoft.com/office/drawing/2014/main" id="{7095ED22-C0E3-F470-40B1-09D75DC3D9A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239342"/>
              </p:ext>
            </p:extLst>
          </p:nvPr>
        </p:nvGraphicFramePr>
        <p:xfrm>
          <a:off x="1650555" y="223901"/>
          <a:ext cx="8890889" cy="19615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5791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0" y="365125"/>
            <a:ext cx="4602318" cy="1325563"/>
          </a:xfrm>
        </p:spPr>
        <p:txBody>
          <a:bodyPr rtlCol="0"/>
          <a:lstStyle/>
          <a:p>
            <a:pPr rtl="0"/>
            <a:r>
              <a:rPr lang="zh-TW" altLang="en-US" dirty="0"/>
              <a:t>主題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A2EB3F-4D60-451F-8F45-7D6654D2FC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0" y="1691639"/>
            <a:ext cx="4197096" cy="399033"/>
          </a:xfr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zh-TW" altLang="en-US" dirty="0"/>
              <a:t>一、認識發展遲緩與情緒行為障礙</a:t>
            </a:r>
          </a:p>
        </p:txBody>
      </p:sp>
      <p:sp>
        <p:nvSpPr>
          <p:cNvPr id="6" name="文字版面配置區 5">
            <a:extLst>
              <a:ext uri="{FF2B5EF4-FFF2-40B4-BE49-F238E27FC236}">
                <a16:creationId xmlns:a16="http://schemas.microsoft.com/office/drawing/2014/main" id="{A8475560-1314-4F6F-B967-DD1987F8FD0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858000" y="2559686"/>
            <a:ext cx="4197096" cy="399033"/>
          </a:xfrm>
        </p:spPr>
        <p:txBody>
          <a:bodyPr rtlCol="0">
            <a:noAutofit/>
          </a:bodyPr>
          <a:lstStyle/>
          <a:p>
            <a:pPr rtl="0"/>
            <a:r>
              <a:rPr lang="zh-TW" altLang="en-US" dirty="0"/>
              <a:t>二、幼兒情緒行為問題發生的原因</a:t>
            </a:r>
          </a:p>
        </p:txBody>
      </p:sp>
      <p:sp>
        <p:nvSpPr>
          <p:cNvPr id="91" name="文字版面配置區 90">
            <a:extLst>
              <a:ext uri="{FF2B5EF4-FFF2-40B4-BE49-F238E27FC236}">
                <a16:creationId xmlns:a16="http://schemas.microsoft.com/office/drawing/2014/main" id="{68BE0AD2-70B0-4FD7-919D-292F8D4BA7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858000" y="3488437"/>
            <a:ext cx="3931920" cy="672083"/>
          </a:xfrm>
        </p:spPr>
        <p:txBody>
          <a:bodyPr rtlCol="0">
            <a:noAutofit/>
          </a:bodyPr>
          <a:lstStyle/>
          <a:p>
            <a:pPr rtl="0"/>
            <a:r>
              <a:rPr lang="zh-TW" altLang="en-US" dirty="0"/>
              <a:t>三、幼兒情緒行為問題的輔導方式及策略</a:t>
            </a:r>
          </a:p>
        </p:txBody>
      </p:sp>
      <p:sp>
        <p:nvSpPr>
          <p:cNvPr id="34" name="日期版面配置區 33">
            <a:extLst>
              <a:ext uri="{FF2B5EF4-FFF2-40B4-BE49-F238E27FC236}">
                <a16:creationId xmlns:a16="http://schemas.microsoft.com/office/drawing/2014/main" id="{819C09A1-D392-4696-8592-3B25D659C0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rtlCol="0"/>
          <a:lstStyle/>
          <a:p>
            <a:pPr rtl="0"/>
            <a:r>
              <a:rPr lang="en-US" altLang="zh-TW"/>
              <a:t>20XX </a:t>
            </a:r>
            <a:r>
              <a:rPr lang="zh-TW" altLang="en-US"/>
              <a:t>年</a:t>
            </a:r>
          </a:p>
        </p:txBody>
      </p:sp>
      <p:sp>
        <p:nvSpPr>
          <p:cNvPr id="36" name="投影片編號版面配置區 35">
            <a:extLst>
              <a:ext uri="{FF2B5EF4-FFF2-40B4-BE49-F238E27FC236}">
                <a16:creationId xmlns:a16="http://schemas.microsoft.com/office/drawing/2014/main" id="{AC12BBEE-57EB-45AB-B1F9-947F7072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3398" y="6356350"/>
            <a:ext cx="914400" cy="365125"/>
          </a:xfrm>
        </p:spPr>
        <p:txBody>
          <a:bodyPr rtlCol="0"/>
          <a:lstStyle/>
          <a:p>
            <a:pPr rtl="0"/>
            <a:fld id="{B5CEABB6-07DC-46E8-9B57-56EC44A396E5}" type="slidenum">
              <a:rPr lang="en-US" altLang="zh-TW" smtClean="0"/>
              <a:pPr rtl="0"/>
              <a:t>4</a:t>
            </a:fld>
            <a:endParaRPr lang="zh-TW" altLang="en-US"/>
          </a:p>
        </p:txBody>
      </p:sp>
      <p:pic>
        <p:nvPicPr>
          <p:cNvPr id="14" name="圖片版面配置區 13" descr="一張含有 人員, 地板, 兒童, 室內 的圖片">
            <a:extLst>
              <a:ext uri="{FF2B5EF4-FFF2-40B4-BE49-F238E27FC236}">
                <a16:creationId xmlns:a16="http://schemas.microsoft.com/office/drawing/2014/main" id="{5BC189C2-8707-9A5C-1D6A-97B50BA9C8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0411" r="204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47829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658F340-76B1-BBC2-ADFE-8CDECF90A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6" y="58610"/>
            <a:ext cx="10515600" cy="622427"/>
          </a:xfrm>
        </p:spPr>
        <p:txBody>
          <a:bodyPr>
            <a:normAutofit/>
          </a:bodyPr>
          <a:lstStyle/>
          <a:p>
            <a:r>
              <a:rPr lang="zh-TW" altLang="en-US" dirty="0"/>
              <a:t>區別性增強 </a:t>
            </a:r>
            <a:r>
              <a:rPr lang="en-US" altLang="zh-TW" dirty="0"/>
              <a:t>(Differential Reinforcement)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8C90152-A66F-3215-C402-2A511CE54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9304"/>
            <a:ext cx="10948416" cy="4887659"/>
          </a:xfrm>
        </p:spPr>
        <p:txBody>
          <a:bodyPr>
            <a:normAutofit/>
          </a:bodyPr>
          <a:lstStyle/>
          <a:p>
            <a:pPr algn="just"/>
            <a:r>
              <a:rPr lang="zh-TW" altLang="en-US" b="1" i="0" dirty="0">
                <a:solidFill>
                  <a:srgbClr val="444444"/>
                </a:solidFill>
                <a:effectLst/>
                <a:latin typeface="Lato" panose="020B0604020202020204" pitchFamily="34" charset="0"/>
              </a:rPr>
              <a:t>區別</a:t>
            </a:r>
            <a:r>
              <a:rPr lang="en-US" altLang="zh-TW" b="1" i="0" dirty="0">
                <a:solidFill>
                  <a:srgbClr val="444444"/>
                </a:solidFill>
                <a:effectLst/>
                <a:latin typeface="Lato" panose="020B0604020202020204" pitchFamily="34" charset="0"/>
              </a:rPr>
              <a:t>(</a:t>
            </a:r>
            <a:r>
              <a:rPr lang="zh-TW" altLang="en-US" b="1" i="0" dirty="0">
                <a:solidFill>
                  <a:srgbClr val="444444"/>
                </a:solidFill>
                <a:effectLst/>
                <a:latin typeface="Lato" panose="020B0604020202020204" pitchFamily="34" charset="0"/>
              </a:rPr>
              <a:t>分</a:t>
            </a:r>
            <a:r>
              <a:rPr lang="en-US" altLang="zh-TW" b="1" i="0" dirty="0">
                <a:solidFill>
                  <a:srgbClr val="444444"/>
                </a:solidFill>
                <a:effectLst/>
                <a:latin typeface="Lato" panose="020B0604020202020204" pitchFamily="34" charset="0"/>
              </a:rPr>
              <a:t>)</a:t>
            </a:r>
            <a:r>
              <a:rPr lang="zh-TW" altLang="en-US" b="1" i="0" dirty="0">
                <a:solidFill>
                  <a:srgbClr val="444444"/>
                </a:solidFill>
                <a:effectLst/>
                <a:latin typeface="Lato" panose="020B0604020202020204" pitchFamily="34" charset="0"/>
              </a:rPr>
              <a:t>性增強 </a:t>
            </a:r>
            <a:r>
              <a:rPr lang="en-US" altLang="zh-TW" b="1" i="0" dirty="0">
                <a:solidFill>
                  <a:srgbClr val="444444"/>
                </a:solidFill>
                <a:effectLst/>
                <a:latin typeface="Lato" panose="020B0604020202020204" pitchFamily="34" charset="0"/>
              </a:rPr>
              <a:t>: </a:t>
            </a:r>
            <a:r>
              <a:rPr lang="zh-TW" altLang="en-US" b="1" i="0" dirty="0">
                <a:solidFill>
                  <a:srgbClr val="444444"/>
                </a:solidFill>
                <a:effectLst/>
                <a:latin typeface="Lato" panose="020B0604020202020204" pitchFamily="34" charset="0"/>
              </a:rPr>
              <a:t>增強一個反應群組，另一個反應群組則不予增強，也就是以增強為基礎，有效減少問題行為。</a:t>
            </a:r>
            <a:r>
              <a:rPr lang="en-US" altLang="zh-TW" b="1" i="0" dirty="0">
                <a:solidFill>
                  <a:srgbClr val="444444"/>
                </a:solidFill>
                <a:effectLst/>
                <a:latin typeface="Lato" panose="020B0604020202020204" pitchFamily="34" charset="0"/>
              </a:rPr>
              <a:t>(</a:t>
            </a:r>
            <a:r>
              <a:rPr lang="zh-TW" altLang="en-US" b="1" i="0" dirty="0">
                <a:solidFill>
                  <a:srgbClr val="444444"/>
                </a:solidFill>
                <a:effectLst/>
                <a:latin typeface="Lato" panose="020B0604020202020204" pitchFamily="34" charset="0"/>
              </a:rPr>
              <a:t>以課堂常胡言亂語干擾秩序為例</a:t>
            </a:r>
            <a:r>
              <a:rPr lang="en-US" altLang="zh-TW" b="1" i="0" dirty="0">
                <a:solidFill>
                  <a:srgbClr val="444444"/>
                </a:solidFill>
                <a:effectLst/>
                <a:latin typeface="Lato" panose="020B0604020202020204" pitchFamily="34" charset="0"/>
              </a:rPr>
              <a:t>)</a:t>
            </a:r>
            <a:endParaRPr lang="zh-TW" altLang="en-US" b="0" i="0" dirty="0">
              <a:solidFill>
                <a:srgbClr val="444444"/>
              </a:solidFill>
              <a:effectLst/>
              <a:latin typeface="Lato" panose="020B0604020202020204" pitchFamily="34" charset="0"/>
            </a:endParaRPr>
          </a:p>
          <a:p>
            <a:pPr algn="just"/>
            <a:r>
              <a:rPr lang="zh-TW" altLang="en-US" b="1" i="0" dirty="0">
                <a:solidFill>
                  <a:srgbClr val="444444"/>
                </a:solidFill>
                <a:effectLst/>
                <a:latin typeface="Lato" panose="020B0604020202020204" pitchFamily="34" charset="0"/>
              </a:rPr>
              <a:t>◎區別性增強</a:t>
            </a:r>
            <a:r>
              <a:rPr lang="zh-TW" altLang="en-US" b="1" i="0" dirty="0">
                <a:solidFill>
                  <a:srgbClr val="444444"/>
                </a:solidFill>
                <a:effectLst/>
                <a:highlight>
                  <a:srgbClr val="FFFF00"/>
                </a:highlight>
                <a:latin typeface="Lato" panose="020B0604020202020204" pitchFamily="34" charset="0"/>
              </a:rPr>
              <a:t>適當行為</a:t>
            </a:r>
            <a:r>
              <a:rPr lang="en-US" altLang="zh-TW" b="1" i="0" dirty="0">
                <a:solidFill>
                  <a:srgbClr val="444444"/>
                </a:solidFill>
                <a:effectLst/>
                <a:latin typeface="Lato" panose="020B0604020202020204" pitchFamily="34" charset="0"/>
              </a:rPr>
              <a:t>(DRA)</a:t>
            </a:r>
            <a:r>
              <a:rPr lang="zh-TW" altLang="en-US" b="1" i="0" dirty="0">
                <a:solidFill>
                  <a:srgbClr val="444444"/>
                </a:solidFill>
                <a:effectLst/>
                <a:latin typeface="Lato" panose="020B0604020202020204" pitchFamily="34" charset="0"/>
              </a:rPr>
              <a:t>：問題行為未出現，適當行為的發生率增加時給予增強。如：未出現胡言亂語，且</a:t>
            </a:r>
            <a:r>
              <a:rPr lang="zh-TW" altLang="en-US" b="1" i="0" dirty="0">
                <a:solidFill>
                  <a:srgbClr val="444444"/>
                </a:solidFill>
                <a:effectLst/>
                <a:highlight>
                  <a:srgbClr val="FFFF00"/>
                </a:highlight>
                <a:latin typeface="Lato" panose="020B0604020202020204" pitchFamily="34" charset="0"/>
              </a:rPr>
              <a:t>保持安靜不說話</a:t>
            </a:r>
            <a:r>
              <a:rPr lang="zh-TW" altLang="en-US" b="1" i="0" dirty="0">
                <a:solidFill>
                  <a:srgbClr val="444444"/>
                </a:solidFill>
                <a:effectLst/>
                <a:latin typeface="Lato" panose="020B0604020202020204" pitchFamily="34" charset="0"/>
              </a:rPr>
              <a:t>，就可以獲得加分的機會。</a:t>
            </a:r>
            <a:r>
              <a:rPr lang="zh-TW" altLang="en-US" b="1" i="0" dirty="0">
                <a:solidFill>
                  <a:srgbClr val="FF0000"/>
                </a:solidFill>
                <a:effectLst/>
                <a:latin typeface="Lato" panose="020B0604020202020204" pitchFamily="34" charset="0"/>
              </a:rPr>
              <a:t>溝通行為、不一定是不相容行為。</a:t>
            </a:r>
            <a:endParaRPr lang="zh-TW" altLang="en-US" b="0" i="0" dirty="0">
              <a:solidFill>
                <a:srgbClr val="FF0000"/>
              </a:solidFill>
              <a:effectLst/>
              <a:latin typeface="Lato" panose="020B0604020202020204" pitchFamily="34" charset="0"/>
            </a:endParaRPr>
          </a:p>
          <a:p>
            <a:pPr algn="just"/>
            <a:r>
              <a:rPr lang="zh-TW" altLang="en-US" b="1" i="0" dirty="0">
                <a:solidFill>
                  <a:srgbClr val="444444"/>
                </a:solidFill>
                <a:effectLst/>
                <a:latin typeface="Lato" panose="020B0604020202020204" pitchFamily="34" charset="0"/>
              </a:rPr>
              <a:t>◎區別性增強</a:t>
            </a:r>
            <a:r>
              <a:rPr lang="zh-TW" altLang="en-US" b="1" i="0" dirty="0">
                <a:solidFill>
                  <a:srgbClr val="444444"/>
                </a:solidFill>
                <a:effectLst/>
                <a:highlight>
                  <a:srgbClr val="FFFF00"/>
                </a:highlight>
                <a:latin typeface="Lato" panose="020B0604020202020204" pitchFamily="34" charset="0"/>
              </a:rPr>
              <a:t>其它行為</a:t>
            </a:r>
            <a:r>
              <a:rPr lang="en-US" altLang="zh-TW" b="1" i="0" dirty="0">
                <a:solidFill>
                  <a:srgbClr val="444444"/>
                </a:solidFill>
                <a:effectLst/>
                <a:latin typeface="Lato" panose="020B0604020202020204" pitchFamily="34" charset="0"/>
              </a:rPr>
              <a:t>(DRO)</a:t>
            </a:r>
            <a:r>
              <a:rPr lang="zh-TW" altLang="en-US" b="1" i="0" dirty="0">
                <a:solidFill>
                  <a:srgbClr val="444444"/>
                </a:solidFill>
                <a:effectLst/>
                <a:latin typeface="Lato" panose="020B0604020202020204" pitchFamily="34" charset="0"/>
              </a:rPr>
              <a:t>：在特定時間內，只要</a:t>
            </a:r>
            <a:r>
              <a:rPr lang="zh-TW" altLang="en-US" b="1" i="0" dirty="0">
                <a:solidFill>
                  <a:srgbClr val="444444"/>
                </a:solidFill>
                <a:effectLst/>
                <a:highlight>
                  <a:srgbClr val="FFFF00"/>
                </a:highlight>
                <a:latin typeface="Lato" panose="020B0604020202020204" pitchFamily="34" charset="0"/>
              </a:rPr>
              <a:t>問題行為沒有出現</a:t>
            </a:r>
            <a:r>
              <a:rPr lang="zh-TW" altLang="en-US" b="1" i="0" dirty="0">
                <a:solidFill>
                  <a:srgbClr val="444444"/>
                </a:solidFill>
                <a:effectLst/>
                <a:latin typeface="Lato" panose="020B0604020202020204" pitchFamily="34" charset="0"/>
              </a:rPr>
              <a:t>就能獲得增強。如：上課未出現胡言亂語，則可以獲得加分的機會。</a:t>
            </a:r>
            <a:endParaRPr lang="zh-TW" altLang="en-US" b="0" i="0" dirty="0">
              <a:solidFill>
                <a:srgbClr val="444444"/>
              </a:solidFill>
              <a:effectLst/>
              <a:latin typeface="Lato" panose="020B0604020202020204" pitchFamily="34" charset="0"/>
            </a:endParaRPr>
          </a:p>
          <a:p>
            <a:pPr algn="just"/>
            <a:r>
              <a:rPr lang="zh-TW" altLang="en-US" b="1" i="0" dirty="0">
                <a:solidFill>
                  <a:srgbClr val="444444"/>
                </a:solidFill>
                <a:effectLst/>
                <a:latin typeface="Lato" panose="020B0604020202020204" pitchFamily="34" charset="0"/>
              </a:rPr>
              <a:t>◎區別性增強</a:t>
            </a:r>
            <a:r>
              <a:rPr lang="zh-TW" altLang="en-US" b="1" i="0" dirty="0">
                <a:solidFill>
                  <a:srgbClr val="444444"/>
                </a:solidFill>
                <a:effectLst/>
                <a:highlight>
                  <a:srgbClr val="FFFF00"/>
                </a:highlight>
                <a:latin typeface="Lato" panose="020B0604020202020204" pitchFamily="34" charset="0"/>
              </a:rPr>
              <a:t>不相容行為</a:t>
            </a:r>
            <a:r>
              <a:rPr lang="en-US" altLang="zh-TW" b="1" i="0" dirty="0">
                <a:solidFill>
                  <a:srgbClr val="444444"/>
                </a:solidFill>
                <a:effectLst/>
                <a:latin typeface="Lato" panose="020B0604020202020204" pitchFamily="34" charset="0"/>
              </a:rPr>
              <a:t>(DRI)</a:t>
            </a:r>
            <a:r>
              <a:rPr lang="zh-TW" altLang="en-US" b="1" i="0" dirty="0">
                <a:solidFill>
                  <a:srgbClr val="444444"/>
                </a:solidFill>
                <a:effectLst/>
                <a:latin typeface="Lato" panose="020B0604020202020204" pitchFamily="34" charset="0"/>
              </a:rPr>
              <a:t>：設法增強和問題行為</a:t>
            </a:r>
            <a:r>
              <a:rPr lang="zh-TW" altLang="en-US" b="1" i="0" dirty="0">
                <a:solidFill>
                  <a:srgbClr val="444444"/>
                </a:solidFill>
                <a:effectLst/>
                <a:highlight>
                  <a:srgbClr val="FFFF00"/>
                </a:highlight>
                <a:latin typeface="Lato" panose="020B0604020202020204" pitchFamily="34" charset="0"/>
              </a:rPr>
              <a:t>不相容的適當行為</a:t>
            </a:r>
            <a:r>
              <a:rPr lang="zh-TW" altLang="en-US" b="1" i="0" dirty="0">
                <a:solidFill>
                  <a:srgbClr val="444444"/>
                </a:solidFill>
                <a:effectLst/>
                <a:latin typeface="Lato" panose="020B0604020202020204" pitchFamily="34" charset="0"/>
              </a:rPr>
              <a:t>。如：當學生未出現胡言亂語，且說與上課相關的內容，則可以獲得加分的機會。</a:t>
            </a:r>
            <a:endParaRPr lang="zh-TW" altLang="en-US" b="0" i="0" dirty="0">
              <a:solidFill>
                <a:srgbClr val="444444"/>
              </a:solidFill>
              <a:effectLst/>
              <a:latin typeface="Lato" panose="020B0604020202020204" pitchFamily="34" charset="0"/>
            </a:endParaRPr>
          </a:p>
          <a:p>
            <a:pPr algn="just"/>
            <a:r>
              <a:rPr lang="zh-TW" altLang="en-US" b="1" i="0" dirty="0">
                <a:solidFill>
                  <a:srgbClr val="444444"/>
                </a:solidFill>
                <a:effectLst/>
                <a:latin typeface="Lato" panose="020B0604020202020204" pitchFamily="34" charset="0"/>
              </a:rPr>
              <a:t>◎區別性增強</a:t>
            </a:r>
            <a:r>
              <a:rPr lang="zh-TW" altLang="en-US" b="1" i="0" dirty="0">
                <a:solidFill>
                  <a:srgbClr val="444444"/>
                </a:solidFill>
                <a:effectLst/>
                <a:highlight>
                  <a:srgbClr val="FFFF00"/>
                </a:highlight>
                <a:latin typeface="Lato" panose="020B0604020202020204" pitchFamily="34" charset="0"/>
              </a:rPr>
              <a:t>低比率行為</a:t>
            </a:r>
            <a:r>
              <a:rPr lang="en-US" altLang="zh-TW" b="1" i="0" dirty="0">
                <a:solidFill>
                  <a:srgbClr val="444444"/>
                </a:solidFill>
                <a:effectLst/>
                <a:highlight>
                  <a:srgbClr val="FFFF00"/>
                </a:highlight>
                <a:latin typeface="Lato" panose="020B0604020202020204" pitchFamily="34" charset="0"/>
              </a:rPr>
              <a:t>(DRL)</a:t>
            </a:r>
            <a:r>
              <a:rPr lang="zh-TW" altLang="en-US" b="1" i="0" dirty="0">
                <a:solidFill>
                  <a:srgbClr val="444444"/>
                </a:solidFill>
                <a:effectLst/>
                <a:latin typeface="Lato" panose="020B0604020202020204" pitchFamily="34" charset="0"/>
              </a:rPr>
              <a:t>：當問題行為的</a:t>
            </a:r>
            <a:r>
              <a:rPr lang="zh-TW" altLang="en-US" b="1" i="0" dirty="0">
                <a:solidFill>
                  <a:srgbClr val="444444"/>
                </a:solidFill>
                <a:effectLst/>
                <a:highlight>
                  <a:srgbClr val="FFFF00"/>
                </a:highlight>
                <a:latin typeface="Lato" panose="020B0604020202020204" pitchFamily="34" charset="0"/>
              </a:rPr>
              <a:t>發生率降低時予以增強</a:t>
            </a:r>
            <a:r>
              <a:rPr lang="zh-TW" altLang="en-US" b="1" i="0" dirty="0">
                <a:solidFill>
                  <a:srgbClr val="444444"/>
                </a:solidFill>
                <a:effectLst/>
                <a:latin typeface="Lato" panose="020B0604020202020204" pitchFamily="34" charset="0"/>
              </a:rPr>
              <a:t>。如：上課出現胡言亂語的次數從</a:t>
            </a:r>
            <a:r>
              <a:rPr lang="en-US" altLang="zh-TW" b="1" i="0" dirty="0">
                <a:solidFill>
                  <a:srgbClr val="444444"/>
                </a:solidFill>
                <a:effectLst/>
                <a:latin typeface="Lato" panose="020B0604020202020204" pitchFamily="34" charset="0"/>
              </a:rPr>
              <a:t>5</a:t>
            </a:r>
            <a:r>
              <a:rPr lang="zh-TW" altLang="en-US" b="1" i="0" dirty="0">
                <a:solidFill>
                  <a:srgbClr val="444444"/>
                </a:solidFill>
                <a:effectLst/>
                <a:latin typeface="Lato" panose="020B0604020202020204" pitchFamily="34" charset="0"/>
              </a:rPr>
              <a:t>次變為</a:t>
            </a:r>
            <a:r>
              <a:rPr lang="en-US" altLang="zh-TW" b="1" i="0" dirty="0">
                <a:solidFill>
                  <a:srgbClr val="444444"/>
                </a:solidFill>
                <a:effectLst/>
                <a:latin typeface="Lato" panose="020B0604020202020204" pitchFamily="34" charset="0"/>
              </a:rPr>
              <a:t>3</a:t>
            </a:r>
            <a:r>
              <a:rPr lang="zh-TW" altLang="en-US" b="1" i="0" dirty="0">
                <a:solidFill>
                  <a:srgbClr val="444444"/>
                </a:solidFill>
                <a:effectLst/>
                <a:latin typeface="Lato" panose="020B0604020202020204" pitchFamily="34" charset="0"/>
              </a:rPr>
              <a:t>次，則可以獲得加分的機會。</a:t>
            </a:r>
            <a:endParaRPr lang="zh-TW" altLang="en-US" b="0" i="0" dirty="0">
              <a:solidFill>
                <a:srgbClr val="444444"/>
              </a:solidFill>
              <a:effectLst/>
              <a:latin typeface="Lato" panose="020B0604020202020204" pitchFamily="34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129704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5BFC6D-BCDE-325D-397A-1EB8CCFD8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zh-TW" altLang="en-US" sz="3600" kern="1200" dirty="0">
                <a:latin typeface="+mj-lt"/>
                <a:ea typeface="+mj-ea"/>
                <a:cs typeface="+mj-cs"/>
              </a:rPr>
              <a:t>增強與懲罰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CD21B3B-68A0-33A0-8145-FB0886B1D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371394"/>
            <a:ext cx="6780700" cy="411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5591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ED7AA42-EFA4-B685-FA31-34AB4933F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2243074"/>
            <a:ext cx="10905066" cy="23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標題 3">
            <a:extLst>
              <a:ext uri="{FF2B5EF4-FFF2-40B4-BE49-F238E27FC236}">
                <a16:creationId xmlns:a16="http://schemas.microsoft.com/office/drawing/2014/main" id="{2612B1CC-2224-A69F-9020-2F8112F90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增強與懲罰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599DCCB5-66F2-7614-BE3F-FD8380417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560" y="1866265"/>
            <a:ext cx="11211560" cy="4351338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11146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9AFF33-B550-9D46-C6BD-262EFB2CD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削弱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93395CB-BDC7-B060-ECCF-6BF341F2D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0" i="0" dirty="0">
                <a:solidFill>
                  <a:srgbClr val="212121"/>
                </a:solidFill>
                <a:effectLst/>
                <a:latin typeface="Poppins" panose="020B0502040204020203" pitchFamily="2" charset="0"/>
              </a:rPr>
              <a:t>Reinforcement that is provided for problem behavior (often unintentionally) is discontinued in order to decrease or eliminate occurrences of these types of negative (or problem) behaviors.</a:t>
            </a:r>
          </a:p>
          <a:p>
            <a:r>
              <a:rPr lang="zh-TW" altLang="en-US" dirty="0"/>
              <a:t>通常用於處理問題行為，指停止增強原先被增強的問題行為。例如：問題行為是因為注意力而產生，因此停止注意</a:t>
            </a:r>
            <a:r>
              <a:rPr lang="en-US" altLang="zh-TW" dirty="0"/>
              <a:t>(</a:t>
            </a:r>
            <a:r>
              <a:rPr lang="zh-TW" altLang="en-US" dirty="0"/>
              <a:t>忽略</a:t>
            </a:r>
            <a:r>
              <a:rPr lang="en-US" altLang="zh-TW" dirty="0"/>
              <a:t>)</a:t>
            </a:r>
            <a:r>
              <a:rPr lang="zh-TW" altLang="en-US" dirty="0"/>
              <a:t>可以有效降低因注意力而產生的問題行為。</a:t>
            </a:r>
          </a:p>
        </p:txBody>
      </p:sp>
    </p:spTree>
    <p:extLst>
      <p:ext uri="{BB962C8B-B14F-4D97-AF65-F5344CB8AC3E}">
        <p14:creationId xmlns:p14="http://schemas.microsoft.com/office/powerpoint/2010/main" val="20034840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19A6DA0-C27F-0C82-2CE7-BFF4A2C61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896" y="740664"/>
            <a:ext cx="10515600" cy="600322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「</a:t>
            </a:r>
            <a:r>
              <a:rPr lang="zh-TW" altLang="en-US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Helvetica Neue"/>
              </a:rPr>
              <a:t>自然後果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」是指，在</a:t>
            </a:r>
            <a:r>
              <a:rPr lang="zh-TW" altLang="en-US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Helvetica Neue"/>
              </a:rPr>
              <a:t>大人不干涉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的情況下，</a:t>
            </a:r>
            <a:r>
              <a:rPr lang="zh-TW" altLang="en-US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Helvetica Neue"/>
              </a:rPr>
              <a:t>行為本身所導致的自然結果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Helvetica Neue"/>
              </a:rPr>
              <a:t>，例如：不吃飯會肚子餓、不穿外套會冷。</a:t>
            </a:r>
            <a:endParaRPr lang="en-US" altLang="zh-TW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457200" lvl="1" indent="0">
              <a:spcBef>
                <a:spcPts val="0"/>
              </a:spcBef>
              <a:buNone/>
            </a:pPr>
            <a:r>
              <a:rPr lang="zh-TW" altLang="en-US" b="1" i="0" dirty="0">
                <a:solidFill>
                  <a:srgbClr val="333333"/>
                </a:solidFill>
                <a:effectLst/>
                <a:latin typeface="Helvetica Neue"/>
              </a:rPr>
              <a:t>孩子不吃飯，家長不用生氣，直接告訴孩子「不吃晚餐的後果就是，晚餐會被收走、要等到明天早上才有早餐吃」。溫和的指出行為的後果，並且</a:t>
            </a:r>
            <a:r>
              <a:rPr lang="zh-TW" altLang="en-US" b="1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Helvetica Neue"/>
              </a:rPr>
              <a:t>堅持到底</a:t>
            </a:r>
            <a:r>
              <a:rPr lang="zh-TW" altLang="en-US" b="1" i="0" dirty="0">
                <a:solidFill>
                  <a:srgbClr val="333333"/>
                </a:solidFill>
                <a:effectLst/>
                <a:latin typeface="Helvetica Neue"/>
              </a:rPr>
              <a:t>，不因一時心軟而屈服。</a:t>
            </a:r>
            <a:endParaRPr lang="en-US" altLang="zh-TW" b="1" i="0" dirty="0">
              <a:solidFill>
                <a:srgbClr val="333333"/>
              </a:solidFill>
              <a:effectLst/>
              <a:latin typeface="Helvetica Neue"/>
            </a:endParaRPr>
          </a:p>
          <a:p>
            <a:pPr algn="l">
              <a:spcBef>
                <a:spcPts val="0"/>
              </a:spcBef>
            </a:pPr>
            <a:r>
              <a:rPr lang="zh-TW" altLang="en-US" b="1" i="0" dirty="0">
                <a:solidFill>
                  <a:srgbClr val="333333"/>
                </a:solidFill>
                <a:effectLst/>
                <a:latin typeface="Helvetica Neue"/>
              </a:rPr>
              <a:t>哪些情況不適用自然後果？</a:t>
            </a:r>
            <a:endParaRPr lang="zh-TW" altLang="en-US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 marL="0" indent="0" algn="l">
              <a:spcBef>
                <a:spcPts val="0"/>
              </a:spcBef>
              <a:buNone/>
            </a:pPr>
            <a:r>
              <a:rPr lang="en-US" altLang="zh-TW" b="1" i="0" dirty="0">
                <a:solidFill>
                  <a:srgbClr val="333333"/>
                </a:solidFill>
                <a:effectLst/>
                <a:latin typeface="Helvetica Neue"/>
              </a:rPr>
              <a:t>《</a:t>
            </a:r>
            <a:r>
              <a:rPr lang="zh-TW" altLang="en-US" b="1" i="0" dirty="0">
                <a:solidFill>
                  <a:srgbClr val="333333"/>
                </a:solidFill>
                <a:effectLst/>
                <a:latin typeface="Helvetica Neue"/>
              </a:rPr>
              <a:t>溫和且堅定的正向教養</a:t>
            </a:r>
            <a:r>
              <a:rPr lang="en-US" altLang="zh-TW" b="1" i="0" dirty="0">
                <a:solidFill>
                  <a:srgbClr val="333333"/>
                </a:solidFill>
                <a:effectLst/>
                <a:latin typeface="Helvetica Neue"/>
              </a:rPr>
              <a:t>》</a:t>
            </a:r>
            <a:r>
              <a:rPr lang="zh-TW" altLang="en-US" b="1" i="0" dirty="0">
                <a:solidFill>
                  <a:srgbClr val="333333"/>
                </a:solidFill>
                <a:effectLst/>
                <a:latin typeface="Helvetica Neue"/>
              </a:rPr>
              <a:t>一書提到，自然後果雖然是協助孩子學會負責的一種方式，但也有不適用的情況：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altLang="zh-TW" b="1" i="0" dirty="0">
                <a:solidFill>
                  <a:srgbClr val="333333"/>
                </a:solidFill>
                <a:effectLst/>
                <a:latin typeface="Helvetica Neue"/>
              </a:rPr>
              <a:t>1.</a:t>
            </a:r>
            <a:r>
              <a:rPr lang="zh-TW" altLang="en-US" b="1" i="0" dirty="0">
                <a:solidFill>
                  <a:srgbClr val="333333"/>
                </a:solidFill>
                <a:effectLst/>
                <a:latin typeface="Helvetica Neue"/>
              </a:rPr>
              <a:t>孩子有危險：像是讓孩子在馬路上玩耍，沒有人承擔得起自然後果。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altLang="zh-TW" b="1" i="0" dirty="0">
                <a:solidFill>
                  <a:srgbClr val="333333"/>
                </a:solidFill>
                <a:effectLst/>
                <a:latin typeface="Helvetica Neue"/>
              </a:rPr>
              <a:t>2.</a:t>
            </a:r>
            <a:r>
              <a:rPr lang="zh-TW" altLang="en-US" b="1" i="0" dirty="0">
                <a:solidFill>
                  <a:srgbClr val="333333"/>
                </a:solidFill>
                <a:effectLst/>
                <a:latin typeface="Helvetica Neue"/>
              </a:rPr>
              <a:t>要花時間訓練：以過馬路來說，大人需要教導孩子馬路的危險，過馬路之前要看左右有無來車。這些都需要時間訓練，讓孩子可以理解因果關係。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altLang="zh-TW" b="1" i="0" dirty="0">
                <a:solidFill>
                  <a:srgbClr val="333333"/>
                </a:solidFill>
                <a:effectLst/>
                <a:latin typeface="Helvetica Neue"/>
              </a:rPr>
              <a:t>3.</a:t>
            </a:r>
            <a:r>
              <a:rPr lang="zh-TW" altLang="en-US" b="1" i="0" dirty="0">
                <a:solidFill>
                  <a:srgbClr val="333333"/>
                </a:solidFill>
                <a:effectLst/>
                <a:latin typeface="Helvetica Neue"/>
              </a:rPr>
              <a:t>自然後果會影響別人的權益時：例如不能容許孩子體驗對別人扔石頭的自然後果。</a:t>
            </a:r>
            <a:r>
              <a:rPr lang="en-US" altLang="zh-TW" b="1" i="0" dirty="0">
                <a:solidFill>
                  <a:srgbClr val="333333"/>
                </a:solidFill>
                <a:effectLst/>
                <a:latin typeface="Helvetica Neue"/>
              </a:rPr>
              <a:t>4</a:t>
            </a:r>
            <a:r>
              <a:rPr lang="zh-TW" altLang="en-US" b="1" i="0" dirty="0">
                <a:solidFill>
                  <a:srgbClr val="333333"/>
                </a:solidFill>
                <a:effectLst/>
                <a:latin typeface="Helvetica Neue"/>
              </a:rPr>
              <a:t>歲以下的孩子特別需要大人的監督照顧，就是這個道理，以便及時介入，避免危險。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en-US" altLang="zh-TW" b="1" i="0" dirty="0">
                <a:solidFill>
                  <a:srgbClr val="333333"/>
                </a:solidFill>
                <a:effectLst/>
                <a:latin typeface="Helvetica Neue"/>
              </a:rPr>
              <a:t>4.</a:t>
            </a:r>
            <a:r>
              <a:rPr lang="zh-TW" altLang="en-US" b="1" i="0" dirty="0">
                <a:solidFill>
                  <a:srgbClr val="333333"/>
                </a:solidFill>
                <a:effectLst/>
                <a:latin typeface="Helvetica Neue"/>
              </a:rPr>
              <a:t>孩子不覺得行為的結果是個問題的話，自然後果就無法發揮效果。例如：有些孩子覺得不洗澡、不刷牙、不做功課、吃太多垃圾食物，並不會造成什麼大問題。</a:t>
            </a:r>
          </a:p>
          <a:p>
            <a:pPr marL="457200" lvl="1" indent="0">
              <a:buNone/>
            </a:pPr>
            <a:endParaRPr lang="en-US" altLang="zh-TW" b="1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8794499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88B9715-4D16-BBD8-B199-B99B138D1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邏輯後果 </a:t>
            </a:r>
            <a:r>
              <a:rPr lang="en-US" altLang="zh-TW" dirty="0"/>
              <a:t>(</a:t>
            </a:r>
            <a:r>
              <a:rPr lang="zh-TW" altLang="en-US" dirty="0"/>
              <a:t>負責任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266BE48-9AF5-D899-613E-A99BCCF89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zh-TW" altLang="en-US" b="0" i="0" dirty="0">
                <a:solidFill>
                  <a:srgbClr val="333333"/>
                </a:solidFill>
                <a:effectLst/>
                <a:latin typeface="Noto Sans" panose="020B0502040204020203" pitchFamily="34" charset="0"/>
              </a:rPr>
              <a:t>跟「自然後果」不同，「邏輯後果」是藉由</a:t>
            </a:r>
            <a:r>
              <a:rPr lang="zh-TW" altLang="en-US" b="0" i="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人為介入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Noto Sans" panose="020B0502040204020203" pitchFamily="34" charset="0"/>
              </a:rPr>
              <a:t>，讓孩子承受自己行為的後果，通常是指</a:t>
            </a:r>
            <a:r>
              <a:rPr lang="zh-TW" altLang="en-US" b="0" i="0" dirty="0">
                <a:solidFill>
                  <a:srgbClr val="333333"/>
                </a:solidFill>
                <a:effectLst/>
                <a:highlight>
                  <a:srgbClr val="FFFF00"/>
                </a:highlight>
                <a:latin typeface="Noto Sans" panose="020B0502040204020203" pitchFamily="34" charset="0"/>
              </a:rPr>
              <a:t>父母加諸於孩子的行為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Noto Sans" panose="020B0502040204020203" pitchFamily="34" charset="0"/>
              </a:rPr>
              <a:t>，例如：</a:t>
            </a:r>
            <a:r>
              <a:rPr lang="zh-TW" altLang="en-US" b="0" i="0" dirty="0">
                <a:solidFill>
                  <a:srgbClr val="A52A2A"/>
                </a:solidFill>
                <a:effectLst/>
                <a:latin typeface="Noto Sans" panose="020B0502040204020203" pitchFamily="34" charset="0"/>
              </a:rPr>
              <a:t>孩子亂畫書桌或打翻牛奶，相關的後果，就是要求他清理乾淨。</a:t>
            </a:r>
            <a:endParaRPr lang="en-US" altLang="zh-TW" b="0" i="0" dirty="0">
              <a:solidFill>
                <a:srgbClr val="A52A2A"/>
              </a:solidFill>
              <a:effectLst/>
              <a:latin typeface="Noto Sans" panose="020B0502040204020203" pitchFamily="34" charset="0"/>
            </a:endParaRPr>
          </a:p>
          <a:p>
            <a:pPr algn="l"/>
            <a:r>
              <a:rPr lang="zh-TW" altLang="en-US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邏輯後果有四個</a:t>
            </a:r>
            <a:r>
              <a:rPr lang="en-US" altLang="zh-TW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R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條件，這四個條件分別是：</a:t>
            </a:r>
          </a:p>
          <a:p>
            <a:pPr marL="0" indent="0" algn="l">
              <a:buNone/>
            </a:pPr>
            <a:r>
              <a:rPr lang="en-US" altLang="zh-TW" b="0" i="0" dirty="0">
                <a:solidFill>
                  <a:srgbClr val="A52A2A"/>
                </a:solidFill>
                <a:effectLst/>
                <a:latin typeface="Noto Sans" panose="020B0502040504020204" pitchFamily="34" charset="0"/>
              </a:rPr>
              <a:t>1.</a:t>
            </a:r>
            <a:r>
              <a:rPr lang="zh-TW" altLang="en-US" b="0" i="0" dirty="0">
                <a:solidFill>
                  <a:srgbClr val="A52A2A"/>
                </a:solidFill>
                <a:effectLst/>
                <a:latin typeface="Noto Sans" panose="020B0502040504020204" pitchFamily="34" charset="0"/>
              </a:rPr>
              <a:t>相關（</a:t>
            </a:r>
            <a:r>
              <a:rPr lang="en-US" altLang="zh-TW" b="0" i="0" dirty="0">
                <a:solidFill>
                  <a:srgbClr val="A52A2A"/>
                </a:solidFill>
                <a:effectLst/>
                <a:latin typeface="Noto Sans" panose="020B0502040504020204" pitchFamily="34" charset="0"/>
              </a:rPr>
              <a:t>Related</a:t>
            </a:r>
            <a:r>
              <a:rPr lang="zh-TW" altLang="en-US" b="0" i="0" dirty="0">
                <a:solidFill>
                  <a:srgbClr val="A52A2A"/>
                </a:solidFill>
                <a:effectLst/>
                <a:latin typeface="Noto Sans" panose="020B0502040504020204" pitchFamily="34" charset="0"/>
              </a:rPr>
              <a:t>）：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行為和後果之間要有關連性。</a:t>
            </a:r>
          </a:p>
          <a:p>
            <a:pPr marL="0" indent="0" algn="l">
              <a:buNone/>
            </a:pPr>
            <a:r>
              <a:rPr lang="en-US" altLang="zh-TW" b="0" i="0" dirty="0">
                <a:solidFill>
                  <a:srgbClr val="A52A2A"/>
                </a:solidFill>
                <a:effectLst/>
                <a:latin typeface="Noto Sans" panose="020B0502040504020204" pitchFamily="34" charset="0"/>
              </a:rPr>
              <a:t>2.</a:t>
            </a:r>
            <a:r>
              <a:rPr lang="zh-TW" altLang="en-US" b="0" i="0" dirty="0">
                <a:solidFill>
                  <a:srgbClr val="A52A2A"/>
                </a:solidFill>
                <a:effectLst/>
                <a:latin typeface="Noto Sans" panose="020B0502040504020204" pitchFamily="34" charset="0"/>
              </a:rPr>
              <a:t>尊重（</a:t>
            </a:r>
            <a:r>
              <a:rPr lang="en-US" altLang="zh-TW" b="0" i="0" dirty="0">
                <a:solidFill>
                  <a:srgbClr val="A52A2A"/>
                </a:solidFill>
                <a:effectLst/>
                <a:latin typeface="Noto Sans" panose="020B0502040504020204" pitchFamily="34" charset="0"/>
              </a:rPr>
              <a:t>Respectful</a:t>
            </a:r>
            <a:r>
              <a:rPr lang="zh-TW" altLang="en-US" b="0" i="0" dirty="0">
                <a:solidFill>
                  <a:srgbClr val="A52A2A"/>
                </a:solidFill>
                <a:effectLst/>
                <a:latin typeface="Noto Sans" panose="020B0502040504020204" pitchFamily="34" charset="0"/>
              </a:rPr>
              <a:t>）：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不要帶有責備、羞辱的意思，或是故意讓對方感覺難受。</a:t>
            </a:r>
          </a:p>
          <a:p>
            <a:pPr marL="0" indent="0" algn="l">
              <a:buNone/>
            </a:pPr>
            <a:r>
              <a:rPr lang="en-US" altLang="zh-TW" b="0" i="0" dirty="0">
                <a:solidFill>
                  <a:srgbClr val="A52A2A"/>
                </a:solidFill>
                <a:effectLst/>
                <a:latin typeface="Noto Sans" panose="020B0502040504020204" pitchFamily="34" charset="0"/>
              </a:rPr>
              <a:t>3.</a:t>
            </a:r>
            <a:r>
              <a:rPr lang="zh-TW" altLang="en-US" b="0" i="0" dirty="0">
                <a:solidFill>
                  <a:srgbClr val="A52A2A"/>
                </a:solidFill>
                <a:effectLst/>
                <a:latin typeface="Noto Sans" panose="020B0502040504020204" pitchFamily="34" charset="0"/>
              </a:rPr>
              <a:t>合理（</a:t>
            </a:r>
            <a:r>
              <a:rPr lang="en-US" altLang="zh-TW" b="0" i="0" dirty="0">
                <a:solidFill>
                  <a:srgbClr val="A52A2A"/>
                </a:solidFill>
                <a:effectLst/>
                <a:latin typeface="Noto Sans" panose="020B0502040504020204" pitchFamily="34" charset="0"/>
              </a:rPr>
              <a:t>Reasonable</a:t>
            </a:r>
            <a:r>
              <a:rPr lang="zh-TW" altLang="en-US" b="0" i="0" dirty="0">
                <a:solidFill>
                  <a:srgbClr val="A52A2A"/>
                </a:solidFill>
                <a:effectLst/>
                <a:latin typeface="Noto Sans" panose="020B0502040504020204" pitchFamily="34" charset="0"/>
              </a:rPr>
              <a:t>）：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最後的結果對大人或小孩來說，都是合理的。</a:t>
            </a:r>
          </a:p>
          <a:p>
            <a:pPr marL="0" indent="0" algn="l">
              <a:buNone/>
            </a:pPr>
            <a:r>
              <a:rPr lang="en-US" altLang="zh-TW" b="0" i="0" dirty="0">
                <a:solidFill>
                  <a:srgbClr val="A52A2A"/>
                </a:solidFill>
                <a:effectLst/>
                <a:latin typeface="Noto Sans" panose="020B0502040504020204" pitchFamily="34" charset="0"/>
              </a:rPr>
              <a:t>4.</a:t>
            </a:r>
            <a:r>
              <a:rPr lang="zh-TW" altLang="en-US" b="0" i="0" dirty="0">
                <a:solidFill>
                  <a:srgbClr val="A52A2A"/>
                </a:solidFill>
                <a:effectLst/>
                <a:latin typeface="Noto Sans" panose="020B0502040504020204" pitchFamily="34" charset="0"/>
              </a:rPr>
              <a:t>事前告知（</a:t>
            </a:r>
            <a:r>
              <a:rPr lang="en-US" altLang="zh-TW" b="0" i="0" dirty="0">
                <a:solidFill>
                  <a:srgbClr val="A52A2A"/>
                </a:solidFill>
                <a:effectLst/>
                <a:latin typeface="Noto Sans" panose="020B0502040504020204" pitchFamily="34" charset="0"/>
              </a:rPr>
              <a:t>Revealed in advance</a:t>
            </a:r>
            <a:r>
              <a:rPr lang="zh-TW" altLang="en-US" b="0" i="0" dirty="0">
                <a:solidFill>
                  <a:srgbClr val="A52A2A"/>
                </a:solidFill>
                <a:effectLst/>
                <a:latin typeface="Noto Sans" panose="020B0502040504020204" pitchFamily="34" charset="0"/>
              </a:rPr>
              <a:t>）：</a:t>
            </a:r>
            <a:r>
              <a:rPr lang="zh-TW" altLang="en-US" b="0" i="0" dirty="0">
                <a:solidFill>
                  <a:srgbClr val="333333"/>
                </a:solidFill>
                <a:effectLst/>
                <a:latin typeface="Noto Sans" panose="020B0502040504020204" pitchFamily="34" charset="0"/>
              </a:rPr>
              <a:t>先讓孩子知道，如果他選擇某種行為的話，會有什麼後果，或是大人會如何處理。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43687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396764" y="280598"/>
          <a:ext cx="11280228" cy="5291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057">
                  <a:extLst>
                    <a:ext uri="{9D8B030D-6E8A-4147-A177-3AD203B41FA5}">
                      <a16:colId xmlns:a16="http://schemas.microsoft.com/office/drawing/2014/main" val="2814191833"/>
                    </a:ext>
                  </a:extLst>
                </a:gridCol>
                <a:gridCol w="2820057">
                  <a:extLst>
                    <a:ext uri="{9D8B030D-6E8A-4147-A177-3AD203B41FA5}">
                      <a16:colId xmlns:a16="http://schemas.microsoft.com/office/drawing/2014/main" val="2741658367"/>
                    </a:ext>
                  </a:extLst>
                </a:gridCol>
                <a:gridCol w="2820057">
                  <a:extLst>
                    <a:ext uri="{9D8B030D-6E8A-4147-A177-3AD203B41FA5}">
                      <a16:colId xmlns:a16="http://schemas.microsoft.com/office/drawing/2014/main" val="2730898292"/>
                    </a:ext>
                  </a:extLst>
                </a:gridCol>
                <a:gridCol w="2820057">
                  <a:extLst>
                    <a:ext uri="{9D8B030D-6E8A-4147-A177-3AD203B41FA5}">
                      <a16:colId xmlns:a16="http://schemas.microsoft.com/office/drawing/2014/main" val="879449676"/>
                    </a:ext>
                  </a:extLst>
                </a:gridCol>
              </a:tblGrid>
              <a:tr h="800895">
                <a:tc>
                  <a:txBody>
                    <a:bodyPr/>
                    <a:lstStyle/>
                    <a:p>
                      <a:r>
                        <a:rPr lang="zh-TW" altLang="en-US" dirty="0"/>
                        <a:t>違規行為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環境調整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B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教導替代行為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C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正向增強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35959"/>
                  </a:ext>
                </a:extLst>
              </a:tr>
              <a:tr h="1655561">
                <a:tc>
                  <a:txBody>
                    <a:bodyPr/>
                    <a:lstStyle/>
                    <a:p>
                      <a:r>
                        <a:rPr lang="en-US" altLang="zh-TW" dirty="0"/>
                        <a:t>1. </a:t>
                      </a:r>
                      <a:r>
                        <a:rPr lang="zh-TW" altLang="en-US" dirty="0"/>
                        <a:t>破壞團體活動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制定班規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調整團體活動有趣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座位特意安排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隔開頑皮夥伴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活動空間調整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遵守團體規則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有遵守規則就給予增強</a:t>
                      </a:r>
                      <a:endParaRPr lang="en-US" altLang="zh-TW" dirty="0"/>
                    </a:p>
                    <a:p>
                      <a:r>
                        <a:rPr lang="zh-TW" altLang="en-US" dirty="0"/>
                        <a:t>自我控制時間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觀察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半隔離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784202"/>
                  </a:ext>
                </a:extLst>
              </a:tr>
              <a:tr h="1345143">
                <a:tc>
                  <a:txBody>
                    <a:bodyPr/>
                    <a:lstStyle/>
                    <a:p>
                      <a:r>
                        <a:rPr lang="en-US" altLang="zh-TW" dirty="0"/>
                        <a:t>2. </a:t>
                      </a:r>
                      <a:r>
                        <a:rPr lang="zh-TW" altLang="en-US" dirty="0"/>
                        <a:t>擅自離開教室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關門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座位安排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阻礙多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教室內吸引幼兒注意力的物品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物品放置安排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戶外衣物移到室內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上下課鈴聲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音樂提示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視覺提示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上課規則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活動作息表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遵守上下課規定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想要離開教室時需要報告老師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溝通技能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上課時有安靜坐在自己的座位上就給增強。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若離開教室，就要馬上帶回教室。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973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60171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396764" y="280598"/>
          <a:ext cx="11280228" cy="4367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057">
                  <a:extLst>
                    <a:ext uri="{9D8B030D-6E8A-4147-A177-3AD203B41FA5}">
                      <a16:colId xmlns:a16="http://schemas.microsoft.com/office/drawing/2014/main" val="2814191833"/>
                    </a:ext>
                  </a:extLst>
                </a:gridCol>
                <a:gridCol w="2820057">
                  <a:extLst>
                    <a:ext uri="{9D8B030D-6E8A-4147-A177-3AD203B41FA5}">
                      <a16:colId xmlns:a16="http://schemas.microsoft.com/office/drawing/2014/main" val="2741658367"/>
                    </a:ext>
                  </a:extLst>
                </a:gridCol>
                <a:gridCol w="2820057">
                  <a:extLst>
                    <a:ext uri="{9D8B030D-6E8A-4147-A177-3AD203B41FA5}">
                      <a16:colId xmlns:a16="http://schemas.microsoft.com/office/drawing/2014/main" val="2730898292"/>
                    </a:ext>
                  </a:extLst>
                </a:gridCol>
                <a:gridCol w="2820057">
                  <a:extLst>
                    <a:ext uri="{9D8B030D-6E8A-4147-A177-3AD203B41FA5}">
                      <a16:colId xmlns:a16="http://schemas.microsoft.com/office/drawing/2014/main" val="879449676"/>
                    </a:ext>
                  </a:extLst>
                </a:gridCol>
              </a:tblGrid>
              <a:tr h="800895">
                <a:tc>
                  <a:txBody>
                    <a:bodyPr/>
                    <a:lstStyle/>
                    <a:p>
                      <a:r>
                        <a:rPr lang="zh-TW" altLang="en-US" dirty="0"/>
                        <a:t>違規行為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環境調整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B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教導替代行為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C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正向增強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35959"/>
                  </a:ext>
                </a:extLst>
              </a:tr>
              <a:tr h="800895">
                <a:tc>
                  <a:txBody>
                    <a:bodyPr/>
                    <a:lstStyle/>
                    <a:p>
                      <a:r>
                        <a:rPr lang="en-US" altLang="zh-TW" dirty="0"/>
                        <a:t>3. </a:t>
                      </a:r>
                      <a:r>
                        <a:rPr lang="zh-TW" altLang="en-US" dirty="0"/>
                        <a:t>在教室裡亂跑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教室規則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視覺提示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課程內容調整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班級管理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教室環境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路線規劃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遵守上課規則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上課方式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工作簡化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溝通技能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適當忽略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行為功能是吸引注意力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正確行為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坐在位子上</a:t>
                      </a:r>
                      <a:r>
                        <a:rPr lang="en-US" altLang="zh-TW" dirty="0"/>
                        <a:t>)</a:t>
                      </a:r>
                      <a:r>
                        <a:rPr lang="zh-TW" altLang="en-US" dirty="0"/>
                        <a:t>就給予增強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491698"/>
                  </a:ext>
                </a:extLst>
              </a:tr>
              <a:tr h="800895">
                <a:tc>
                  <a:txBody>
                    <a:bodyPr/>
                    <a:lstStyle/>
                    <a:p>
                      <a:r>
                        <a:rPr lang="en-US" altLang="zh-TW" dirty="0"/>
                        <a:t>4. </a:t>
                      </a:r>
                      <a:r>
                        <a:rPr lang="zh-TW" altLang="en-US" dirty="0"/>
                        <a:t>在教室內大叫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安靜的視覺提示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活動安排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動靜活動交替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上課規則說明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輕聲細語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控制自己聲音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適當的音量給予增強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適當忽略偶爾大叫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給予區別性的增強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613454"/>
                  </a:ext>
                </a:extLst>
              </a:tr>
              <a:tr h="800895">
                <a:tc>
                  <a:txBody>
                    <a:bodyPr/>
                    <a:lstStyle/>
                    <a:p>
                      <a:r>
                        <a:rPr lang="en-US" altLang="zh-TW" dirty="0"/>
                        <a:t>5. </a:t>
                      </a:r>
                      <a:r>
                        <a:rPr lang="zh-TW" altLang="en-US" dirty="0"/>
                        <a:t>丟東西製造噪音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物品放置安排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歸屬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籃子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如果有預謀，就要先阻止。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玩具正確玩法。大人可先示範玩法。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正確拿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放置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玩物品，給予增強。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適當忽略。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52908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37077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2681" y="115614"/>
            <a:ext cx="10418379" cy="870882"/>
          </a:xfrm>
        </p:spPr>
        <p:txBody>
          <a:bodyPr/>
          <a:lstStyle/>
          <a:p>
            <a:r>
              <a:rPr lang="zh-TW" altLang="en-US" dirty="0"/>
              <a:t>破壞行為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312681" y="986496"/>
          <a:ext cx="11280228" cy="4824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057">
                  <a:extLst>
                    <a:ext uri="{9D8B030D-6E8A-4147-A177-3AD203B41FA5}">
                      <a16:colId xmlns:a16="http://schemas.microsoft.com/office/drawing/2014/main" val="2814191833"/>
                    </a:ext>
                  </a:extLst>
                </a:gridCol>
                <a:gridCol w="2820057">
                  <a:extLst>
                    <a:ext uri="{9D8B030D-6E8A-4147-A177-3AD203B41FA5}">
                      <a16:colId xmlns:a16="http://schemas.microsoft.com/office/drawing/2014/main" val="2741658367"/>
                    </a:ext>
                  </a:extLst>
                </a:gridCol>
                <a:gridCol w="2820057">
                  <a:extLst>
                    <a:ext uri="{9D8B030D-6E8A-4147-A177-3AD203B41FA5}">
                      <a16:colId xmlns:a16="http://schemas.microsoft.com/office/drawing/2014/main" val="2730898292"/>
                    </a:ext>
                  </a:extLst>
                </a:gridCol>
                <a:gridCol w="2820057">
                  <a:extLst>
                    <a:ext uri="{9D8B030D-6E8A-4147-A177-3AD203B41FA5}">
                      <a16:colId xmlns:a16="http://schemas.microsoft.com/office/drawing/2014/main" val="879449676"/>
                    </a:ext>
                  </a:extLst>
                </a:gridCol>
              </a:tblGrid>
              <a:tr h="800895">
                <a:tc>
                  <a:txBody>
                    <a:bodyPr/>
                    <a:lstStyle/>
                    <a:p>
                      <a:r>
                        <a:rPr lang="zh-TW" altLang="en-US" dirty="0"/>
                        <a:t>破壞行為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環境調整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B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教導替代行為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C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正向增強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35959"/>
                  </a:ext>
                </a:extLst>
              </a:tr>
              <a:tr h="1655561">
                <a:tc>
                  <a:txBody>
                    <a:bodyPr/>
                    <a:lstStyle/>
                    <a:p>
                      <a:r>
                        <a:rPr lang="en-US" altLang="zh-TW" dirty="0"/>
                        <a:t>1. </a:t>
                      </a:r>
                      <a:r>
                        <a:rPr lang="zh-TW" altLang="en-US" dirty="0"/>
                        <a:t>撕書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書換成撕不壞的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布書、洗澡書、厚繪本等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魔鬼氈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滿足感官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觸覺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正確翻閱書頁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分辨哪些是可以撕的，哪些是不能撕的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維護書本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把書擦乾淨、包書套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正確翻閱就可以馬上增強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愛護書籍就可以馬上增強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自然後果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因為書撕了，所以不能看了；書被撕壞了，自己要修好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784202"/>
                  </a:ext>
                </a:extLst>
              </a:tr>
              <a:tr h="1345143">
                <a:tc>
                  <a:txBody>
                    <a:bodyPr/>
                    <a:lstStyle/>
                    <a:p>
                      <a:r>
                        <a:rPr lang="en-US" altLang="zh-TW" dirty="0"/>
                        <a:t>2. </a:t>
                      </a:r>
                      <a:r>
                        <a:rPr lang="zh-TW" altLang="en-US" dirty="0"/>
                        <a:t>破壞玩具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玩具放置地點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不容易拿到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建立玩玩具規定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大人示範玩玩具</a:t>
                      </a:r>
                      <a:endParaRPr lang="en-US" altLang="zh-TW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正確玩玩具方式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溝通技巧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表達情緒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穩定情緒的方法</a:t>
                      </a:r>
                      <a:endParaRPr lang="en-US" altLang="zh-TW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正確玩玩具給予增強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正確表達情緒給予增強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有想要冷靜就給予增強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若有破壞行為發生，就觀察隔離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觀察別的小朋友正確玩玩具的方法，再回到團體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973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19731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312681" y="986496"/>
          <a:ext cx="11280228" cy="5016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057">
                  <a:extLst>
                    <a:ext uri="{9D8B030D-6E8A-4147-A177-3AD203B41FA5}">
                      <a16:colId xmlns:a16="http://schemas.microsoft.com/office/drawing/2014/main" val="2814191833"/>
                    </a:ext>
                  </a:extLst>
                </a:gridCol>
                <a:gridCol w="2820057">
                  <a:extLst>
                    <a:ext uri="{9D8B030D-6E8A-4147-A177-3AD203B41FA5}">
                      <a16:colId xmlns:a16="http://schemas.microsoft.com/office/drawing/2014/main" val="2741658367"/>
                    </a:ext>
                  </a:extLst>
                </a:gridCol>
                <a:gridCol w="2820057">
                  <a:extLst>
                    <a:ext uri="{9D8B030D-6E8A-4147-A177-3AD203B41FA5}">
                      <a16:colId xmlns:a16="http://schemas.microsoft.com/office/drawing/2014/main" val="2730898292"/>
                    </a:ext>
                  </a:extLst>
                </a:gridCol>
                <a:gridCol w="2820057">
                  <a:extLst>
                    <a:ext uri="{9D8B030D-6E8A-4147-A177-3AD203B41FA5}">
                      <a16:colId xmlns:a16="http://schemas.microsoft.com/office/drawing/2014/main" val="879449676"/>
                    </a:ext>
                  </a:extLst>
                </a:gridCol>
              </a:tblGrid>
              <a:tr h="800895">
                <a:tc>
                  <a:txBody>
                    <a:bodyPr/>
                    <a:lstStyle/>
                    <a:p>
                      <a:r>
                        <a:rPr lang="zh-TW" altLang="en-US" dirty="0"/>
                        <a:t>破壞行為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環境調整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B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教導替代行為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C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正向增強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35959"/>
                  </a:ext>
                </a:extLst>
              </a:tr>
              <a:tr h="1655561">
                <a:tc>
                  <a:txBody>
                    <a:bodyPr/>
                    <a:lstStyle/>
                    <a:p>
                      <a:r>
                        <a:rPr lang="en-US" altLang="zh-TW" dirty="0"/>
                        <a:t>3.</a:t>
                      </a:r>
                      <a:r>
                        <a:rPr lang="en-US" altLang="zh-TW" baseline="0" dirty="0"/>
                        <a:t> </a:t>
                      </a:r>
                      <a:r>
                        <a:rPr lang="zh-TW" altLang="en-US" dirty="0"/>
                        <a:t>丟東西到馬桶裡沖掉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馬桶蓋要先蓋起來。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隨時注意小孩動向，把小孩牽離開馬桶。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不要對小孩行為太激動。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b="1" dirty="0"/>
                        <a:t>阻擋亂丟東西</a:t>
                      </a:r>
                      <a:r>
                        <a:rPr lang="zh-TW" altLang="en-US" dirty="0"/>
                        <a:t>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b="1" dirty="0"/>
                        <a:t>連鎖教學</a:t>
                      </a:r>
                      <a:r>
                        <a:rPr lang="en-US" altLang="zh-TW" b="1" dirty="0"/>
                        <a:t>(</a:t>
                      </a:r>
                      <a:r>
                        <a:rPr lang="zh-TW" altLang="en-US" dirty="0"/>
                        <a:t>上廁所</a:t>
                      </a:r>
                      <a:r>
                        <a:rPr lang="en-US" altLang="zh-TW" dirty="0"/>
                        <a:t>—</a:t>
                      </a:r>
                      <a:r>
                        <a:rPr lang="zh-TW" altLang="en-US" dirty="0"/>
                        <a:t>擦屁股</a:t>
                      </a:r>
                      <a:r>
                        <a:rPr lang="en-US" altLang="zh-TW" dirty="0"/>
                        <a:t>---</a:t>
                      </a:r>
                      <a:r>
                        <a:rPr lang="zh-TW" altLang="en-US" dirty="0"/>
                        <a:t>丟衛生紙到馬桶裡</a:t>
                      </a:r>
                      <a:r>
                        <a:rPr lang="en-US" altLang="zh-TW" dirty="0"/>
                        <a:t>---</a:t>
                      </a:r>
                      <a:r>
                        <a:rPr lang="zh-TW" altLang="en-US" dirty="0"/>
                        <a:t>沖水</a:t>
                      </a:r>
                      <a:r>
                        <a:rPr lang="en-US" altLang="zh-TW" dirty="0"/>
                        <a:t>—</a:t>
                      </a:r>
                      <a:r>
                        <a:rPr lang="zh-TW" altLang="en-US" dirty="0"/>
                        <a:t>蓋上馬桶蓋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如果正確上廁所行為就給予增強。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784202"/>
                  </a:ext>
                </a:extLst>
              </a:tr>
              <a:tr h="1345143">
                <a:tc>
                  <a:txBody>
                    <a:bodyPr/>
                    <a:lstStyle/>
                    <a:p>
                      <a:r>
                        <a:rPr lang="en-US" altLang="zh-TW" dirty="0"/>
                        <a:t>4.</a:t>
                      </a:r>
                      <a:r>
                        <a:rPr lang="en-US" altLang="zh-TW" baseline="0" dirty="0"/>
                        <a:t> </a:t>
                      </a:r>
                      <a:r>
                        <a:rPr lang="zh-TW" altLang="en-US" baseline="0" dirty="0"/>
                        <a:t>浪費紙張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說明畫畫原則，可以用引導的方式。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說明紙張處理的方式和規則。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提供活動工具，讓他們練習精細動作和協調能力。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示範</a:t>
                      </a:r>
                      <a:r>
                        <a:rPr lang="en-US" altLang="zh-TW" dirty="0"/>
                        <a:t>—</a:t>
                      </a:r>
                      <a:r>
                        <a:rPr lang="zh-TW" altLang="en-US" dirty="0"/>
                        <a:t>練習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使用衛生紙清潔的方式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正確使用衛生紙清潔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擦桌子、擦碗等</a:t>
                      </a:r>
                      <a:r>
                        <a:rPr lang="en-US" altLang="zh-TW" dirty="0"/>
                        <a:t>)/</a:t>
                      </a:r>
                      <a:r>
                        <a:rPr lang="zh-TW" altLang="en-US" dirty="0"/>
                        <a:t>工作分析法。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正確完成藝術作品的方式。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溝通技能。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禁止錯誤行為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把紙收起來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停止正在做的活動。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增強正確行為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多重複幾次</a:t>
                      </a:r>
                      <a:r>
                        <a:rPr lang="en-US" altLang="zh-TW" dirty="0"/>
                        <a:t>)</a:t>
                      </a:r>
                      <a:r>
                        <a:rPr lang="zh-TW" altLang="en-US" dirty="0"/>
                        <a:t>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973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497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003F49-D078-DC33-08A1-FF073F3B1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zh-TW" altLang="en-US" dirty="0">
                <a:solidFill>
                  <a:schemeClr val="accent1">
                    <a:lumMod val="75000"/>
                  </a:schemeClr>
                </a:solidFill>
              </a:rPr>
              <a:t>一、認識發展遲緩幼兒</a:t>
            </a:r>
          </a:p>
        </p:txBody>
      </p:sp>
      <p:sp>
        <p:nvSpPr>
          <p:cNvPr id="13315" name="內容版面配置區 2">
            <a:extLst>
              <a:ext uri="{FF2B5EF4-FFF2-40B4-BE49-F238E27FC236}">
                <a16:creationId xmlns:a16="http://schemas.microsoft.com/office/drawing/2014/main" id="{7BD6BF1C-19B5-0A06-3D53-A5B045D3485F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58038"/>
            </a:schemeClr>
          </a:solidFill>
        </p:spPr>
        <p:txBody>
          <a:bodyPr>
            <a:normAutofit/>
          </a:bodyPr>
          <a:lstStyle/>
          <a:p>
            <a:pPr lvl="1" eaLnBrk="1" hangingPunct="1"/>
            <a:r>
              <a:rPr lang="zh-TW" altLang="en-US" sz="2400" dirty="0"/>
              <a:t>教育部</a:t>
            </a:r>
            <a:r>
              <a:rPr lang="en-US" altLang="zh-TW" sz="2400" dirty="0"/>
              <a:t>2013</a:t>
            </a:r>
            <a:r>
              <a:rPr lang="zh-TW" altLang="en-US" sz="2400" dirty="0"/>
              <a:t>年頒訂之</a:t>
            </a:r>
            <a:r>
              <a:rPr lang="en-US" altLang="zh-TW" sz="2400" dirty="0"/>
              <a:t>《</a:t>
            </a:r>
            <a:r>
              <a:rPr lang="zh-TW" altLang="en-US" sz="2400" dirty="0"/>
              <a:t>身心障礙及資賦優異學生鑑定辦法</a:t>
            </a:r>
            <a:r>
              <a:rPr lang="en-US" altLang="zh-TW" sz="2400" dirty="0"/>
              <a:t>》</a:t>
            </a:r>
            <a:r>
              <a:rPr lang="zh-TW" altLang="en-US" sz="2400" dirty="0"/>
              <a:t>第</a:t>
            </a:r>
            <a:r>
              <a:rPr lang="en-US" altLang="zh-TW" sz="2400" dirty="0"/>
              <a:t>13</a:t>
            </a:r>
            <a:r>
              <a:rPr lang="zh-TW" altLang="en-US" sz="2400" dirty="0"/>
              <a:t>條，發展遲緩係指未滿</a:t>
            </a:r>
            <a:r>
              <a:rPr lang="en-US" altLang="zh-TW" sz="2400" dirty="0"/>
              <a:t>6</a:t>
            </a:r>
            <a:r>
              <a:rPr lang="zh-TW" altLang="en-US" sz="2400" dirty="0"/>
              <a:t>歲之兒童，因</a:t>
            </a:r>
            <a:r>
              <a:rPr lang="zh-TW" altLang="en-US" sz="2400" dirty="0">
                <a:highlight>
                  <a:srgbClr val="FFFF00"/>
                </a:highlight>
              </a:rPr>
              <a:t>生理、心理或社會環境因素，在知覺、認知、動作、溝通、社會情緒或自理能力等方面之發展較同年齡者顯著遲緩</a:t>
            </a:r>
            <a:r>
              <a:rPr lang="zh-TW" altLang="en-US" sz="2400" dirty="0"/>
              <a:t>，且</a:t>
            </a:r>
            <a:r>
              <a:rPr lang="zh-TW" altLang="en-US" sz="2400" dirty="0">
                <a:highlight>
                  <a:srgbClr val="FFFF00"/>
                </a:highlight>
              </a:rPr>
              <a:t>其障礙類別無法確定者</a:t>
            </a:r>
            <a:r>
              <a:rPr lang="zh-TW" altLang="en-US" sz="2400" dirty="0"/>
              <a:t>；其鑑定依兒童發展及養育環境評估等資料，綜合研判之。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4BEE54EF-BF81-2C61-D79D-110DE23F4F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12681" y="986496"/>
          <a:ext cx="11280228" cy="2812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057">
                  <a:extLst>
                    <a:ext uri="{9D8B030D-6E8A-4147-A177-3AD203B41FA5}">
                      <a16:colId xmlns:a16="http://schemas.microsoft.com/office/drawing/2014/main" val="2814191833"/>
                    </a:ext>
                  </a:extLst>
                </a:gridCol>
                <a:gridCol w="2820057">
                  <a:extLst>
                    <a:ext uri="{9D8B030D-6E8A-4147-A177-3AD203B41FA5}">
                      <a16:colId xmlns:a16="http://schemas.microsoft.com/office/drawing/2014/main" val="2741658367"/>
                    </a:ext>
                  </a:extLst>
                </a:gridCol>
                <a:gridCol w="2820057">
                  <a:extLst>
                    <a:ext uri="{9D8B030D-6E8A-4147-A177-3AD203B41FA5}">
                      <a16:colId xmlns:a16="http://schemas.microsoft.com/office/drawing/2014/main" val="2730898292"/>
                    </a:ext>
                  </a:extLst>
                </a:gridCol>
                <a:gridCol w="2820057">
                  <a:extLst>
                    <a:ext uri="{9D8B030D-6E8A-4147-A177-3AD203B41FA5}">
                      <a16:colId xmlns:a16="http://schemas.microsoft.com/office/drawing/2014/main" val="879449676"/>
                    </a:ext>
                  </a:extLst>
                </a:gridCol>
              </a:tblGrid>
              <a:tr h="800895">
                <a:tc>
                  <a:txBody>
                    <a:bodyPr/>
                    <a:lstStyle/>
                    <a:p>
                      <a:r>
                        <a:rPr lang="zh-TW" altLang="en-US" dirty="0"/>
                        <a:t>破壞行為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環境調整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B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教導替代行為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C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正向增強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35959"/>
                  </a:ext>
                </a:extLst>
              </a:tr>
              <a:tr h="1345143">
                <a:tc>
                  <a:txBody>
                    <a:bodyPr/>
                    <a:lstStyle/>
                    <a:p>
                      <a:r>
                        <a:rPr lang="en-US" altLang="zh-TW" dirty="0"/>
                        <a:t>5.</a:t>
                      </a:r>
                      <a:r>
                        <a:rPr lang="en-US" altLang="zh-TW" baseline="0" dirty="0"/>
                        <a:t> </a:t>
                      </a:r>
                      <a:r>
                        <a:rPr lang="zh-TW" altLang="en-US" baseline="0" dirty="0"/>
                        <a:t>破壞他人作品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課程活動</a:t>
                      </a:r>
                      <a:r>
                        <a:rPr lang="en-US" altLang="zh-TW" dirty="0"/>
                        <a:t>-</a:t>
                      </a:r>
                      <a:r>
                        <a:rPr lang="zh-TW" altLang="en-US" dirty="0"/>
                        <a:t> 多層次活動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易</a:t>
                      </a:r>
                      <a:r>
                        <a:rPr lang="en-US" altLang="zh-TW" dirty="0"/>
                        <a:t>-</a:t>
                      </a:r>
                      <a:r>
                        <a:rPr lang="zh-TW" altLang="en-US" dirty="0"/>
                        <a:t>中</a:t>
                      </a:r>
                      <a:r>
                        <a:rPr lang="en-US" altLang="zh-TW" dirty="0"/>
                        <a:t>-</a:t>
                      </a:r>
                      <a:r>
                        <a:rPr lang="zh-TW" altLang="en-US" dirty="0"/>
                        <a:t>難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發展中的行為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阻擋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說明對小孩期待行為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圖像說明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提供範例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正確完成自己活動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作品的方式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工作分析法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如何欣賞他人作品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>
                          <a:highlight>
                            <a:srgbClr val="FFFF00"/>
                          </a:highlight>
                        </a:rPr>
                        <a:t>同儕合作溝通技能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復原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增強正向行為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不建議使用忽略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糾正</a:t>
                      </a:r>
                      <a:r>
                        <a:rPr lang="en-US" altLang="zh-TW" dirty="0"/>
                        <a:t>-</a:t>
                      </a:r>
                      <a:r>
                        <a:rPr lang="zh-TW" altLang="en-US" dirty="0"/>
                        <a:t>復原</a:t>
                      </a:r>
                      <a:r>
                        <a:rPr lang="en-US" altLang="zh-TW" dirty="0"/>
                        <a:t>-</a:t>
                      </a:r>
                      <a:r>
                        <a:rPr lang="zh-TW" altLang="en-US" dirty="0"/>
                        <a:t>示範正確方式</a:t>
                      </a:r>
                      <a:r>
                        <a:rPr lang="en-US" altLang="zh-TW" dirty="0"/>
                        <a:t>-</a:t>
                      </a:r>
                      <a:r>
                        <a:rPr lang="zh-TW" altLang="en-US" dirty="0"/>
                        <a:t>練習</a:t>
                      </a:r>
                      <a:r>
                        <a:rPr lang="en-US" altLang="zh-TW" dirty="0"/>
                        <a:t>-</a:t>
                      </a:r>
                      <a:r>
                        <a:rPr lang="zh-TW" altLang="en-US" dirty="0"/>
                        <a:t>增強正確行為</a:t>
                      </a:r>
                      <a:r>
                        <a:rPr lang="en-US" altLang="zh-TW" dirty="0"/>
                        <a:t>-</a:t>
                      </a:r>
                      <a:r>
                        <a:rPr lang="zh-TW" altLang="en-US" dirty="0"/>
                        <a:t>觀察</a:t>
                      </a:r>
                      <a:r>
                        <a:rPr lang="en-US" altLang="zh-TW" dirty="0"/>
                        <a:t>-</a:t>
                      </a:r>
                      <a:r>
                        <a:rPr lang="zh-TW" altLang="en-US" dirty="0"/>
                        <a:t>評估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701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67999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A5EE67-F771-7FC0-B936-AA12CC5B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144" y="23121"/>
            <a:ext cx="10515600" cy="754119"/>
          </a:xfrm>
        </p:spPr>
        <p:txBody>
          <a:bodyPr/>
          <a:lstStyle/>
          <a:p>
            <a:r>
              <a:rPr lang="zh-TW" altLang="en-US" dirty="0"/>
              <a:t>情緒及依賴行為</a:t>
            </a: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A2608127-4E45-7DA8-56B2-C418E45E4B8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9560" y="777241"/>
          <a:ext cx="11280228" cy="58265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057">
                  <a:extLst>
                    <a:ext uri="{9D8B030D-6E8A-4147-A177-3AD203B41FA5}">
                      <a16:colId xmlns:a16="http://schemas.microsoft.com/office/drawing/2014/main" val="2814191833"/>
                    </a:ext>
                  </a:extLst>
                </a:gridCol>
                <a:gridCol w="2820057">
                  <a:extLst>
                    <a:ext uri="{9D8B030D-6E8A-4147-A177-3AD203B41FA5}">
                      <a16:colId xmlns:a16="http://schemas.microsoft.com/office/drawing/2014/main" val="2741658367"/>
                    </a:ext>
                  </a:extLst>
                </a:gridCol>
                <a:gridCol w="2820057">
                  <a:extLst>
                    <a:ext uri="{9D8B030D-6E8A-4147-A177-3AD203B41FA5}">
                      <a16:colId xmlns:a16="http://schemas.microsoft.com/office/drawing/2014/main" val="2730898292"/>
                    </a:ext>
                  </a:extLst>
                </a:gridCol>
                <a:gridCol w="2820057">
                  <a:extLst>
                    <a:ext uri="{9D8B030D-6E8A-4147-A177-3AD203B41FA5}">
                      <a16:colId xmlns:a16="http://schemas.microsoft.com/office/drawing/2014/main" val="879449676"/>
                    </a:ext>
                  </a:extLst>
                </a:gridCol>
              </a:tblGrid>
              <a:tr h="659100">
                <a:tc>
                  <a:txBody>
                    <a:bodyPr/>
                    <a:lstStyle/>
                    <a:p>
                      <a:r>
                        <a:rPr lang="zh-TW" altLang="en-US" dirty="0"/>
                        <a:t>問題行為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環境調整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B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教導替代行為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C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正向增強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35959"/>
                  </a:ext>
                </a:extLst>
              </a:tr>
              <a:tr h="2332778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zh-TW" altLang="en-US" dirty="0"/>
                        <a:t>愛哭 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需要幫忙的時候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產生挫折的時候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分離焦慮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午休起床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起床氣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暗示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手勢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眼神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半肢體協助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提示語：「你需要幫忙嗎</a:t>
                      </a:r>
                      <a:r>
                        <a:rPr lang="en-US" altLang="zh-TW" dirty="0"/>
                        <a:t>?</a:t>
                      </a:r>
                      <a:r>
                        <a:rPr lang="zh-TW" altLang="en-US" dirty="0"/>
                        <a:t>」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多樣吸引注意力的素材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預告作息表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改變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音樂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童謠刺激配對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溝通技能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求助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情緒冷靜：自我教導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安撫、從一數到十、看天空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視覺瓶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交易行為。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增強不哭的行為都可以增強 </a:t>
                      </a:r>
                      <a:r>
                        <a:rPr lang="en-US" altLang="zh-TW" dirty="0"/>
                        <a:t>(DRO</a:t>
                      </a:r>
                      <a:r>
                        <a:rPr lang="zh-TW" altLang="en-US" dirty="0"/>
                        <a:t> 其他行為區別性增強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如果行為功能是吸引注意力，可以適當忽略，但是要堅持常規。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溫柔的堅持。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784202"/>
                  </a:ext>
                </a:extLst>
              </a:tr>
              <a:tr h="2558531">
                <a:tc>
                  <a:txBody>
                    <a:bodyPr/>
                    <a:lstStyle/>
                    <a:p>
                      <a:r>
                        <a:rPr lang="en-US" altLang="zh-TW" dirty="0"/>
                        <a:t>2. </a:t>
                      </a:r>
                      <a:r>
                        <a:rPr lang="zh-TW" altLang="en-US" dirty="0"/>
                        <a:t>發脾氣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不服從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不配合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不合作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需求未獲得滿足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altLang="zh-T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dirty="0"/>
                        <a:t>先從配合度高、簡單的指令開始訓練</a:t>
                      </a:r>
                      <a:endParaRPr lang="en-US" altLang="zh-TW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dirty="0"/>
                        <a:t>隨機指令配合開始</a:t>
                      </a:r>
                      <a:endParaRPr lang="en-US" altLang="zh-TW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dirty="0"/>
                        <a:t>難易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舊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新</a:t>
                      </a:r>
                      <a:r>
                        <a:rPr lang="en-US" altLang="zh-TW" dirty="0"/>
                        <a:t>)</a:t>
                      </a:r>
                      <a:r>
                        <a:rPr lang="zh-TW" altLang="en-US" dirty="0"/>
                        <a:t>指令穿插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易</a:t>
                      </a:r>
                      <a:r>
                        <a:rPr lang="en-US" altLang="zh-TW" dirty="0"/>
                        <a:t>-</a:t>
                      </a:r>
                      <a:r>
                        <a:rPr lang="zh-TW" altLang="en-US" dirty="0"/>
                        <a:t>難</a:t>
                      </a:r>
                      <a:r>
                        <a:rPr lang="en-US" altLang="zh-TW" dirty="0"/>
                        <a:t>-</a:t>
                      </a:r>
                      <a:r>
                        <a:rPr lang="zh-TW" altLang="en-US" dirty="0"/>
                        <a:t>易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dirty="0"/>
                        <a:t>工作分析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步驟帶領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dirty="0"/>
                        <a:t>常規檢核表</a:t>
                      </a:r>
                      <a:endParaRPr lang="en-US" altLang="zh-TW" dirty="0"/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zh-TW" altLang="en-US" dirty="0"/>
                        <a:t>活動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課程內容簡化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調整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 配合老師指令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訓練同儕社交技能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加入遊戲，邀請的技能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溝通技能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求助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增強不發脾氣的行為都可以增強 </a:t>
                      </a:r>
                      <a:r>
                        <a:rPr lang="en-US" altLang="zh-TW" dirty="0"/>
                        <a:t>(DRO)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如果行為功能是吸引注意力，可以適當忽略，但是要堅持常規。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溫柔的堅持。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973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10422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B350DA6F-536B-3D4A-DAD1-52FD1DC44DA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35280" y="291479"/>
          <a:ext cx="11280228" cy="62750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057">
                  <a:extLst>
                    <a:ext uri="{9D8B030D-6E8A-4147-A177-3AD203B41FA5}">
                      <a16:colId xmlns:a16="http://schemas.microsoft.com/office/drawing/2014/main" val="2814191833"/>
                    </a:ext>
                  </a:extLst>
                </a:gridCol>
                <a:gridCol w="2820057">
                  <a:extLst>
                    <a:ext uri="{9D8B030D-6E8A-4147-A177-3AD203B41FA5}">
                      <a16:colId xmlns:a16="http://schemas.microsoft.com/office/drawing/2014/main" val="2741658367"/>
                    </a:ext>
                  </a:extLst>
                </a:gridCol>
                <a:gridCol w="2820057">
                  <a:extLst>
                    <a:ext uri="{9D8B030D-6E8A-4147-A177-3AD203B41FA5}">
                      <a16:colId xmlns:a16="http://schemas.microsoft.com/office/drawing/2014/main" val="2730898292"/>
                    </a:ext>
                  </a:extLst>
                </a:gridCol>
                <a:gridCol w="2820057">
                  <a:extLst>
                    <a:ext uri="{9D8B030D-6E8A-4147-A177-3AD203B41FA5}">
                      <a16:colId xmlns:a16="http://schemas.microsoft.com/office/drawing/2014/main" val="879449676"/>
                    </a:ext>
                  </a:extLst>
                </a:gridCol>
              </a:tblGrid>
              <a:tr h="514322">
                <a:tc>
                  <a:txBody>
                    <a:bodyPr/>
                    <a:lstStyle/>
                    <a:p>
                      <a:r>
                        <a:rPr lang="zh-TW" altLang="en-US" dirty="0"/>
                        <a:t>問題行為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環境調整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B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教導替代行為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C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正向增強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35959"/>
                  </a:ext>
                </a:extLst>
              </a:tr>
              <a:tr h="152416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TW" dirty="0"/>
                        <a:t>3.</a:t>
                      </a:r>
                      <a:r>
                        <a:rPr lang="zh-TW" altLang="en-US" dirty="0"/>
                        <a:t> 噘嘴</a:t>
                      </a:r>
                      <a:endParaRPr lang="en-US" altLang="zh-TW" dirty="0"/>
                    </a:p>
                    <a:p>
                      <a:pPr marL="0" indent="0">
                        <a:buNone/>
                      </a:pP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老師突然中斷他在正玩的遊戲，泰莎撒卡片噘嘴的行為，老師沒收卡片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預告泰莎，取得同意。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選擇玩具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好收好拿，隨時中止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事前演練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情境演練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教小朋友說：</a:t>
                      </a:r>
                      <a:r>
                        <a:rPr lang="en-US" altLang="zh-TW" dirty="0"/>
                        <a:t>【</a:t>
                      </a:r>
                      <a:r>
                        <a:rPr lang="zh-TW" altLang="en-US" dirty="0"/>
                        <a:t>等一下</a:t>
                      </a:r>
                      <a:r>
                        <a:rPr lang="en-US" altLang="zh-TW" dirty="0"/>
                        <a:t>】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溝通技能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表達情緒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如果小朋友正確行為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收玩具、收書包、整理桌子、穿好鞋、跟老師再見</a:t>
                      </a:r>
                      <a:r>
                        <a:rPr lang="en-US" altLang="zh-TW" dirty="0"/>
                        <a:t>)</a:t>
                      </a:r>
                      <a:r>
                        <a:rPr lang="zh-TW" altLang="en-US" dirty="0"/>
                        <a:t>給予增強。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照流程走。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不建議用責罰的方式。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784202"/>
                  </a:ext>
                </a:extLst>
              </a:tr>
              <a:tr h="157940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altLang="zh-TW" dirty="0"/>
                        <a:t>4. </a:t>
                      </a:r>
                      <a:r>
                        <a:rPr lang="zh-TW" altLang="en-US" dirty="0"/>
                        <a:t>用兒語說話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不符合年齡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吸引注意力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家裡面有新生兒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出現退化行為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語言發展遲緩</a:t>
                      </a:r>
                      <a:endParaRPr lang="en-US" altLang="zh-T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阻擋</a:t>
                      </a:r>
                      <a:r>
                        <a:rPr lang="en-US" altLang="zh-TW" dirty="0"/>
                        <a:t>---</a:t>
                      </a:r>
                      <a:r>
                        <a:rPr lang="zh-TW" altLang="en-US" dirty="0"/>
                        <a:t>需求表達機會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你想要甚麼</a:t>
                      </a:r>
                      <a:r>
                        <a:rPr lang="en-US" altLang="zh-TW" dirty="0"/>
                        <a:t>?</a:t>
                      </a:r>
                      <a:r>
                        <a:rPr lang="zh-TW" altLang="en-US" dirty="0"/>
                        <a:t> 仿說</a:t>
                      </a:r>
                      <a:r>
                        <a:rPr lang="en-US" altLang="zh-TW" dirty="0"/>
                        <a:t>—</a:t>
                      </a:r>
                      <a:r>
                        <a:rPr lang="zh-TW" altLang="en-US" dirty="0"/>
                        <a:t>練習</a:t>
                      </a:r>
                      <a:r>
                        <a:rPr lang="en-US" altLang="zh-TW" dirty="0"/>
                        <a:t>—</a:t>
                      </a:r>
                      <a:r>
                        <a:rPr lang="zh-TW" altLang="en-US" dirty="0"/>
                        <a:t>獨立說出</a:t>
                      </a:r>
                      <a:r>
                        <a:rPr lang="en-US" altLang="zh-TW" dirty="0"/>
                        <a:t>--- </a:t>
                      </a:r>
                      <a:r>
                        <a:rPr lang="zh-TW" altLang="en-US" dirty="0"/>
                        <a:t>提供需求 </a:t>
                      </a:r>
                      <a:r>
                        <a:rPr lang="en-US" altLang="zh-TW" dirty="0"/>
                        <a:t>)</a:t>
                      </a:r>
                      <a:r>
                        <a:rPr lang="zh-TW" altLang="en-US" dirty="0"/>
                        <a:t>。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角色扮演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說明期待行為。</a:t>
                      </a:r>
                      <a:endParaRPr lang="en-US" altLang="zh-T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正確的語言用法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增加詞彙 </a:t>
                      </a:r>
                      <a:r>
                        <a:rPr lang="en-US" altLang="zh-TW" dirty="0"/>
                        <a:t>(&gt;40 </a:t>
                      </a:r>
                      <a:r>
                        <a:rPr lang="zh-TW" altLang="en-US" dirty="0"/>
                        <a:t>個詞彙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表達自己心情、感覺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鼓勵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增強使用正確用語 </a:t>
                      </a:r>
                      <a:r>
                        <a:rPr lang="en-US" altLang="zh-TW" dirty="0"/>
                        <a:t>DRA(</a:t>
                      </a:r>
                      <a:r>
                        <a:rPr lang="zh-TW" altLang="en-US" dirty="0"/>
                        <a:t>特定行為區別性增強</a:t>
                      </a:r>
                      <a:r>
                        <a:rPr lang="en-US" altLang="zh-TW" dirty="0"/>
                        <a:t>)</a:t>
                      </a:r>
                      <a:r>
                        <a:rPr lang="zh-TW" altLang="en-US" dirty="0"/>
                        <a:t>，忽略兒語。</a:t>
                      </a:r>
                      <a:endParaRPr lang="en-US" altLang="zh-TW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973285"/>
                  </a:ext>
                </a:extLst>
              </a:tr>
              <a:tr h="199652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altLang="zh-TW" dirty="0"/>
                        <a:t>5. </a:t>
                      </a:r>
                      <a:r>
                        <a:rPr lang="zh-TW" altLang="en-US" dirty="0"/>
                        <a:t>吸吮拇指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感官刺激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潛意識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情緒緊張</a:t>
                      </a:r>
                      <a:endParaRPr lang="en-US" altLang="zh-T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準備適當的教材教具，活動設計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要使用拇指的活動：手指謠、拇指畫、黏土、蓋章、貼貼紙等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安排舒適放鬆的環境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感官屋、聽音樂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老師語氣緩和。</a:t>
                      </a:r>
                      <a:endParaRPr lang="en-US" altLang="zh-T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拇指的功能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使用拇指完成活動</a:t>
                      </a:r>
                      <a:r>
                        <a:rPr lang="en-US" altLang="zh-TW" dirty="0"/>
                        <a:t>)</a:t>
                      </a:r>
                      <a:r>
                        <a:rPr lang="zh-TW" altLang="en-US" dirty="0"/>
                        <a:t>，滿足感官刺激。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自我教導情緒放鬆的技巧。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dirty="0"/>
                        <a:t>DRO</a:t>
                      </a:r>
                      <a:r>
                        <a:rPr lang="zh-TW" altLang="en-US" dirty="0"/>
                        <a:t> 只要不吸拇指，其他行為都予以增強。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0780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97679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428A69EC-778C-83B5-83F0-88F5A2FB4D7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832" y="265177"/>
          <a:ext cx="11280230" cy="5550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046">
                  <a:extLst>
                    <a:ext uri="{9D8B030D-6E8A-4147-A177-3AD203B41FA5}">
                      <a16:colId xmlns:a16="http://schemas.microsoft.com/office/drawing/2014/main" val="2814191833"/>
                    </a:ext>
                  </a:extLst>
                </a:gridCol>
                <a:gridCol w="2256046">
                  <a:extLst>
                    <a:ext uri="{9D8B030D-6E8A-4147-A177-3AD203B41FA5}">
                      <a16:colId xmlns:a16="http://schemas.microsoft.com/office/drawing/2014/main" val="613242926"/>
                    </a:ext>
                  </a:extLst>
                </a:gridCol>
                <a:gridCol w="2256046">
                  <a:extLst>
                    <a:ext uri="{9D8B030D-6E8A-4147-A177-3AD203B41FA5}">
                      <a16:colId xmlns:a16="http://schemas.microsoft.com/office/drawing/2014/main" val="2741658367"/>
                    </a:ext>
                  </a:extLst>
                </a:gridCol>
                <a:gridCol w="2256046">
                  <a:extLst>
                    <a:ext uri="{9D8B030D-6E8A-4147-A177-3AD203B41FA5}">
                      <a16:colId xmlns:a16="http://schemas.microsoft.com/office/drawing/2014/main" val="2730898292"/>
                    </a:ext>
                  </a:extLst>
                </a:gridCol>
                <a:gridCol w="2256046">
                  <a:extLst>
                    <a:ext uri="{9D8B030D-6E8A-4147-A177-3AD203B41FA5}">
                      <a16:colId xmlns:a16="http://schemas.microsoft.com/office/drawing/2014/main" val="879449676"/>
                    </a:ext>
                  </a:extLst>
                </a:gridCol>
              </a:tblGrid>
              <a:tr h="659100">
                <a:tc>
                  <a:txBody>
                    <a:bodyPr/>
                    <a:lstStyle/>
                    <a:p>
                      <a:r>
                        <a:rPr lang="zh-TW" altLang="en-US" dirty="0"/>
                        <a:t>問題行為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說明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環境調整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B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教導替代行為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C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正向增強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35959"/>
                  </a:ext>
                </a:extLst>
              </a:tr>
              <a:tr h="233277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TW" dirty="0"/>
                        <a:t>6. </a:t>
                      </a:r>
                      <a:r>
                        <a:rPr lang="zh-TW" altLang="en-US" dirty="0"/>
                        <a:t>尿濕褲子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生理因素：尿道感染、膀胱炎、腎臟發炎等。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發展問題，肌肉張力低弱。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心理因素：防衛機制、依賴老師、焦慮等。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視覺提示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如廁五步驟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求助手勢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老師提供刺激語：「你要做甚麼</a:t>
                      </a:r>
                      <a:r>
                        <a:rPr lang="en-US" altLang="zh-TW" dirty="0"/>
                        <a:t>?</a:t>
                      </a:r>
                      <a:r>
                        <a:rPr lang="zh-TW" altLang="en-US" dirty="0"/>
                        <a:t>」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注意先兆動作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夾腿行為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提供互動機會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如廁訓練</a:t>
                      </a:r>
                      <a:r>
                        <a:rPr lang="en-US" altLang="zh-TW" dirty="0"/>
                        <a:t>:</a:t>
                      </a:r>
                      <a:r>
                        <a:rPr lang="zh-TW" altLang="en-US" dirty="0"/>
                        <a:t> 憋尿</a:t>
                      </a:r>
                      <a:r>
                        <a:rPr lang="en-US" altLang="zh-TW" dirty="0"/>
                        <a:t>—</a:t>
                      </a:r>
                      <a:r>
                        <a:rPr lang="zh-TW" altLang="en-US" dirty="0"/>
                        <a:t>固定時間尿尿</a:t>
                      </a:r>
                      <a:r>
                        <a:rPr lang="en-US" altLang="zh-TW" dirty="0"/>
                        <a:t>---</a:t>
                      </a:r>
                      <a:r>
                        <a:rPr lang="zh-TW" altLang="en-US" dirty="0"/>
                        <a:t>不怕馬桶</a:t>
                      </a:r>
                      <a:r>
                        <a:rPr lang="en-US" altLang="zh-TW" dirty="0"/>
                        <a:t>---</a:t>
                      </a:r>
                      <a:r>
                        <a:rPr lang="zh-TW" altLang="en-US" dirty="0"/>
                        <a:t>如廁步驟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工作分析法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溝通訓練：告知老師上廁所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dirty="0"/>
                        <a:t>DRA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 </a:t>
                      </a:r>
                      <a:r>
                        <a:rPr lang="zh-TW" altLang="en-US" dirty="0"/>
                        <a:t>自己舉手說要上廁所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鼓勵正向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正確如廁行為</a:t>
                      </a:r>
                      <a:endParaRPr lang="en-US" altLang="zh-TW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784202"/>
                  </a:ext>
                </a:extLst>
              </a:tr>
              <a:tr h="255853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altLang="zh-TW" dirty="0"/>
                        <a:t>7. </a:t>
                      </a:r>
                      <a:r>
                        <a:rPr lang="zh-TW" altLang="en-US" dirty="0"/>
                        <a:t>黏纏</a:t>
                      </a:r>
                      <a:endParaRPr lang="en-US" altLang="zh-T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黏著某一位老師。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心理因素：不安全、分離焦慮等。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被黏的老師拉開距離，裝忙。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換成別的老師為主要教導者。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獨立完成工作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參與活動行為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削弱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忽略</a:t>
                      </a:r>
                      <a:r>
                        <a:rPr lang="en-US" altLang="zh-TW" dirty="0"/>
                        <a:t>)</a:t>
                      </a:r>
                      <a:r>
                        <a:rPr lang="zh-TW" altLang="en-US" dirty="0"/>
                        <a:t>他的眼神。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增強他的正確行為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獨立完成工作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系統化退除增強。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973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3711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7EDBCC91-FD41-B166-FD4D-C5D57C60219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9832" y="265177"/>
          <a:ext cx="11280230" cy="5552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6046">
                  <a:extLst>
                    <a:ext uri="{9D8B030D-6E8A-4147-A177-3AD203B41FA5}">
                      <a16:colId xmlns:a16="http://schemas.microsoft.com/office/drawing/2014/main" val="2814191833"/>
                    </a:ext>
                  </a:extLst>
                </a:gridCol>
                <a:gridCol w="2256046">
                  <a:extLst>
                    <a:ext uri="{9D8B030D-6E8A-4147-A177-3AD203B41FA5}">
                      <a16:colId xmlns:a16="http://schemas.microsoft.com/office/drawing/2014/main" val="2688996922"/>
                    </a:ext>
                  </a:extLst>
                </a:gridCol>
                <a:gridCol w="2256046">
                  <a:extLst>
                    <a:ext uri="{9D8B030D-6E8A-4147-A177-3AD203B41FA5}">
                      <a16:colId xmlns:a16="http://schemas.microsoft.com/office/drawing/2014/main" val="2741658367"/>
                    </a:ext>
                  </a:extLst>
                </a:gridCol>
                <a:gridCol w="2256046">
                  <a:extLst>
                    <a:ext uri="{9D8B030D-6E8A-4147-A177-3AD203B41FA5}">
                      <a16:colId xmlns:a16="http://schemas.microsoft.com/office/drawing/2014/main" val="2730898292"/>
                    </a:ext>
                  </a:extLst>
                </a:gridCol>
                <a:gridCol w="2256046">
                  <a:extLst>
                    <a:ext uri="{9D8B030D-6E8A-4147-A177-3AD203B41FA5}">
                      <a16:colId xmlns:a16="http://schemas.microsoft.com/office/drawing/2014/main" val="879449676"/>
                    </a:ext>
                  </a:extLst>
                </a:gridCol>
              </a:tblGrid>
              <a:tr h="659100">
                <a:tc>
                  <a:txBody>
                    <a:bodyPr/>
                    <a:lstStyle/>
                    <a:p>
                      <a:r>
                        <a:rPr lang="zh-TW" altLang="en-US" dirty="0"/>
                        <a:t>問題行為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/>
                        <a:t>說明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A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環境調整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B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教導替代行為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C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正向增強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635959"/>
                  </a:ext>
                </a:extLst>
              </a:tr>
              <a:tr h="2332778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altLang="zh-TW" dirty="0"/>
                        <a:t>8. </a:t>
                      </a:r>
                      <a:r>
                        <a:rPr lang="zh-TW" altLang="en-US" dirty="0"/>
                        <a:t>發牢騷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抱怨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替代行為塑造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圖示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基本社交技能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環境空間、素材是否需要調整</a:t>
                      </a:r>
                      <a:r>
                        <a:rPr lang="en-US" altLang="zh-TW" dirty="0"/>
                        <a:t>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班級經營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使用正向語言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問題解決方法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事先教導、觀察、引導團討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溝通技巧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dirty="0"/>
                        <a:t>DRA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正確說、好好說、說別人好話等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忽略不適當行為、增強替代行為。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784202"/>
                  </a:ext>
                </a:extLst>
              </a:tr>
              <a:tr h="2558531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altLang="zh-TW" dirty="0"/>
                        <a:t>9.</a:t>
                      </a:r>
                      <a:r>
                        <a:rPr lang="zh-TW" altLang="en-US" dirty="0"/>
                        <a:t> 自我刺激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行為功能</a:t>
                      </a:r>
                      <a:r>
                        <a:rPr lang="en-US" altLang="zh-TW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感官刺激不足所造成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發展歷程中的行為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摸性器官</a:t>
                      </a:r>
                      <a:r>
                        <a:rPr lang="en-US" altLang="zh-TW" dirty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獨處時會發生，不一定是有別人在的時候會發生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>
                          <a:highlight>
                            <a:srgbClr val="FFFF00"/>
                          </a:highlight>
                        </a:rPr>
                        <a:t>轉移注意力、滿足自己感官刺激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建立適當溝通管道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事前先教導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哪些行為不適合在公共場所</a:t>
                      </a:r>
                      <a:r>
                        <a:rPr lang="en-US" altLang="zh-TW" dirty="0"/>
                        <a:t>?)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黏土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抓娃娃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抱枕</a:t>
                      </a:r>
                      <a:endParaRPr lang="en-US" altLang="zh-TW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dirty="0"/>
                        <a:t>拍球</a:t>
                      </a:r>
                      <a:r>
                        <a:rPr lang="en-US" altLang="zh-TW" dirty="0"/>
                        <a:t>/</a:t>
                      </a:r>
                      <a:r>
                        <a:rPr lang="zh-TW" altLang="en-US" dirty="0"/>
                        <a:t>打鼓</a:t>
                      </a:r>
                      <a:endParaRPr lang="en-US" altLang="zh-TW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個案喜歡且刺激量較大的手部活動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dirty="0"/>
                        <a:t>DRI</a:t>
                      </a:r>
                      <a:r>
                        <a:rPr lang="zh-TW" altLang="en-US" dirty="0"/>
                        <a:t> </a:t>
                      </a:r>
                      <a:r>
                        <a:rPr lang="en-US" altLang="zh-TW" dirty="0"/>
                        <a:t>(</a:t>
                      </a:r>
                      <a:r>
                        <a:rPr lang="zh-TW" altLang="en-US" dirty="0"/>
                        <a:t>增強不相容行為</a:t>
                      </a:r>
                      <a:r>
                        <a:rPr lang="en-US" altLang="zh-TW" dirty="0"/>
                        <a:t>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49732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74125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DEA46E-6810-B06B-15A8-59D4BED21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參考資源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5154A6-DAF4-144B-E71D-F23F6B004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張正芬等譯</a:t>
            </a:r>
            <a:r>
              <a:rPr lang="en-US" altLang="zh-TW" dirty="0"/>
              <a:t>(2019)</a:t>
            </a:r>
            <a:r>
              <a:rPr lang="zh-TW" altLang="en-US" dirty="0"/>
              <a:t>。特殊教育導論</a:t>
            </a:r>
            <a:r>
              <a:rPr lang="en-US" altLang="zh-TW" dirty="0"/>
              <a:t>(</a:t>
            </a:r>
            <a:r>
              <a:rPr lang="zh-TW" altLang="en-US" dirty="0"/>
              <a:t>二版</a:t>
            </a:r>
            <a:r>
              <a:rPr lang="en-US" altLang="zh-TW" dirty="0"/>
              <a:t>)</a:t>
            </a:r>
            <a:r>
              <a:rPr lang="zh-TW" altLang="en-US" dirty="0"/>
              <a:t>。華騰文化。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吳坤壽等譯</a:t>
            </a:r>
            <a:r>
              <a:rPr lang="en-US" altLang="zh-TW" dirty="0"/>
              <a:t>(2019)</a:t>
            </a:r>
            <a:r>
              <a:rPr lang="zh-TW" altLang="en-US" dirty="0"/>
              <a:t>。特殊兒童教育導論。華騰文化。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周天賜</a:t>
            </a:r>
            <a:r>
              <a:rPr lang="en-US" altLang="zh-TW" dirty="0"/>
              <a:t>(2021)</a:t>
            </a:r>
            <a:r>
              <a:rPr lang="zh-TW" altLang="en-US" dirty="0"/>
              <a:t>。幼兒行為與輔導：幼兒應用行為分析</a:t>
            </a:r>
            <a:r>
              <a:rPr lang="en-US" altLang="zh-TW" dirty="0"/>
              <a:t>(</a:t>
            </a:r>
            <a:r>
              <a:rPr lang="zh-TW" altLang="en-US" dirty="0"/>
              <a:t>第四版</a:t>
            </a:r>
            <a:r>
              <a:rPr lang="en-US" altLang="zh-TW" dirty="0"/>
              <a:t>)</a:t>
            </a:r>
            <a:r>
              <a:rPr lang="zh-TW" altLang="en-US" dirty="0"/>
              <a:t>。心理出版社。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鈕文英</a:t>
            </a:r>
            <a:r>
              <a:rPr lang="en-US" altLang="zh-TW" dirty="0"/>
              <a:t>(2022)</a:t>
            </a:r>
            <a:r>
              <a:rPr lang="zh-TW" altLang="en-US" dirty="0"/>
              <a:t>。正向行為支持的理論與實務</a:t>
            </a:r>
            <a:r>
              <a:rPr lang="en-US" altLang="zh-TW" dirty="0"/>
              <a:t>(</a:t>
            </a:r>
            <a:r>
              <a:rPr lang="zh-TW" altLang="en-US" dirty="0"/>
              <a:t>第三版</a:t>
            </a:r>
            <a:r>
              <a:rPr lang="en-US" altLang="zh-TW" dirty="0"/>
              <a:t>)</a:t>
            </a:r>
            <a:r>
              <a:rPr lang="zh-TW" altLang="en-US" dirty="0"/>
              <a:t> 。心理出版社。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r>
              <a:rPr lang="zh-TW" altLang="en-US" dirty="0"/>
              <a:t>吳淑美</a:t>
            </a:r>
            <a:r>
              <a:rPr lang="en-US" altLang="zh-TW" dirty="0"/>
              <a:t>(2019)</a:t>
            </a:r>
            <a:r>
              <a:rPr lang="zh-TW" altLang="en-US" dirty="0"/>
              <a:t>。學前</a:t>
            </a:r>
            <a:r>
              <a:rPr lang="zh-TW" altLang="en-US"/>
              <a:t>融合教育：理論與實務。心理出版社。</a:t>
            </a:r>
            <a:endParaRPr lang="en-US" altLang="zh-TW" dirty="0"/>
          </a:p>
          <a:p>
            <a:pPr marL="457200" indent="-457200">
              <a:buFont typeface="+mj-lt"/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48287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25" y="4689888"/>
            <a:ext cx="5029200" cy="1371600"/>
          </a:xfrm>
        </p:spPr>
        <p:txBody>
          <a:bodyPr rtlCol="0" anchor="ctr">
            <a:normAutofit/>
          </a:bodyPr>
          <a:lstStyle/>
          <a:p>
            <a:pPr rtl="0"/>
            <a:r>
              <a:rPr lang="zh-TW" altLang="en-US" dirty="0"/>
              <a:t>交流與討論</a:t>
            </a:r>
          </a:p>
        </p:txBody>
      </p:sp>
      <p:pic>
        <p:nvPicPr>
          <p:cNvPr id="30" name="圖片版面配置區 29" descr="穿條紋衣的人拿著小杯植物的相片&#10;">
            <a:extLst>
              <a:ext uri="{FF2B5EF4-FFF2-40B4-BE49-F238E27FC236}">
                <a16:creationId xmlns:a16="http://schemas.microsoft.com/office/drawing/2014/main" id="{0A59A12A-37A4-421F-9DA9-D4E61AB738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r="-1" b="4"/>
          <a:stretch/>
        </p:blipFill>
        <p:spPr>
          <a:xfrm>
            <a:off x="458724" y="390524"/>
            <a:ext cx="5637276" cy="4114800"/>
          </a:xfrm>
          <a:noFill/>
        </p:spPr>
      </p:pic>
      <p:pic>
        <p:nvPicPr>
          <p:cNvPr id="8" name="圖片版面配置區 7">
            <a:extLst>
              <a:ext uri="{FF2B5EF4-FFF2-40B4-BE49-F238E27FC236}">
                <a16:creationId xmlns:a16="http://schemas.microsoft.com/office/drawing/2014/main" id="{3BCB2CE2-5DC2-45E4-BA92-08725AF2C33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l="716" r="22565" b="1"/>
          <a:stretch/>
        </p:blipFill>
        <p:spPr>
          <a:xfrm>
            <a:off x="6096000" y="390524"/>
            <a:ext cx="5637276" cy="4114800"/>
          </a:xfrm>
          <a:noFill/>
        </p:spPr>
      </p:pic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4AFFC60-19C3-4901-93F7-7AAF4C09F8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60759" y="4687863"/>
            <a:ext cx="5029200" cy="1463040"/>
          </a:xfrm>
        </p:spPr>
        <p:txBody>
          <a:bodyPr rtlCol="0" anchor="ctr">
            <a:normAutofit/>
          </a:bodyPr>
          <a:lstStyle/>
          <a:p>
            <a:pPr rtl="0"/>
            <a:r>
              <a:rPr lang="zh-TW" altLang="en-US" dirty="0"/>
              <a:t>阮震亞</a:t>
            </a:r>
            <a:endParaRPr lang="en-US" altLang="zh-TW" dirty="0"/>
          </a:p>
          <a:p>
            <a:pPr rtl="0"/>
            <a:r>
              <a:rPr lang="en-US" altLang="zh-TW" dirty="0"/>
              <a:t>chenyajuan@must.edu.tw</a:t>
            </a:r>
          </a:p>
          <a:p>
            <a:pPr rtl="0"/>
            <a:r>
              <a:rPr lang="en-US" altLang="zh-TW" dirty="0"/>
              <a:t>Line ID: chenya3807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6493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88F20B-9154-F0AC-5A56-B701C6A69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zh-TW" alt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339" name="內容版面配置區 2">
            <a:extLst>
              <a:ext uri="{FF2B5EF4-FFF2-40B4-BE49-F238E27FC236}">
                <a16:creationId xmlns:a16="http://schemas.microsoft.com/office/drawing/2014/main" id="{F4926693-C8A3-95D6-8886-9BA4464EFBE2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alpha val="58038"/>
            </a:schemeClr>
          </a:solidFill>
        </p:spPr>
        <p:txBody>
          <a:bodyPr>
            <a:normAutofit/>
          </a:bodyPr>
          <a:lstStyle/>
          <a:p>
            <a:pPr lvl="1" eaLnBrk="1" hangingPunct="1"/>
            <a:r>
              <a:rPr lang="zh-TW" altLang="en-US" sz="2400" dirty="0"/>
              <a:t>衛生福利部</a:t>
            </a:r>
            <a:r>
              <a:rPr lang="en-US" altLang="zh-TW" sz="2400" dirty="0"/>
              <a:t>2020</a:t>
            </a:r>
            <a:r>
              <a:rPr lang="zh-TW" altLang="en-US" sz="2400" dirty="0"/>
              <a:t>年發布施行的</a:t>
            </a:r>
            <a:r>
              <a:rPr lang="en-US" altLang="zh-TW" sz="2400" dirty="0"/>
              <a:t>《</a:t>
            </a:r>
            <a:r>
              <a:rPr lang="zh-TW" altLang="en-US" sz="2400" dirty="0"/>
              <a:t>兒童及少年福利與權益保障法施行細則</a:t>
            </a:r>
            <a:r>
              <a:rPr lang="en-US" altLang="zh-TW" sz="2400" dirty="0"/>
              <a:t>》</a:t>
            </a:r>
            <a:r>
              <a:rPr lang="zh-TW" altLang="en-US" sz="2400" dirty="0"/>
              <a:t>第</a:t>
            </a:r>
            <a:r>
              <a:rPr lang="en-US" altLang="zh-TW" sz="2400" dirty="0"/>
              <a:t>9</a:t>
            </a:r>
            <a:r>
              <a:rPr lang="zh-TW" altLang="en-US" sz="2400" dirty="0"/>
              <a:t>條規定，發展遲緩兒童指在</a:t>
            </a:r>
            <a:r>
              <a:rPr lang="zh-TW" altLang="en-US" sz="2400" dirty="0">
                <a:highlight>
                  <a:srgbClr val="FFFF00"/>
                </a:highlight>
              </a:rPr>
              <a:t>認知發展、生理發展、語言及溝通發展、心理社會發展或生活自理技能等方面，有疑似異常或可預期有發展異常</a:t>
            </a:r>
            <a:r>
              <a:rPr lang="zh-TW" altLang="en-US" sz="2400" dirty="0"/>
              <a:t>之情形，並經衛生主管機關認可之醫院評估確認，發給證明之兒童。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內容版面配置區 2">
            <a:extLst>
              <a:ext uri="{FF2B5EF4-FFF2-40B4-BE49-F238E27FC236}">
                <a16:creationId xmlns:a16="http://schemas.microsoft.com/office/drawing/2014/main" id="{D3755D5C-7159-9091-13E8-D2DC35CEDE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76" y="930657"/>
            <a:ext cx="10061448" cy="4361687"/>
          </a:xfrm>
          <a:solidFill>
            <a:schemeClr val="bg2">
              <a:alpha val="58038"/>
            </a:schemeClr>
          </a:solidFill>
        </p:spPr>
        <p:txBody>
          <a:bodyPr>
            <a:noAutofit/>
          </a:bodyPr>
          <a:lstStyle/>
          <a:p>
            <a:pPr eaLnBrk="1" hangingPunct="1"/>
            <a:r>
              <a:rPr lang="zh-TW" altLang="en-US" sz="2400" dirty="0"/>
              <a:t>發展遲緩的類型</a:t>
            </a:r>
            <a:endParaRPr lang="en-US" altLang="zh-TW" sz="2400" dirty="0"/>
          </a:p>
          <a:p>
            <a:pPr lvl="1" eaLnBrk="1" hangingPunct="1"/>
            <a:r>
              <a:rPr lang="zh-TW" altLang="en-US" sz="2400" dirty="0"/>
              <a:t>由於每個發展遲緩兒童的成因不同，而發展遲緩的功能項目亦有個別差異，因此，對於發展遲緩兒童的分類，可依原因或功能分類，茲分述如下：</a:t>
            </a:r>
            <a:endParaRPr lang="en-US" altLang="zh-TW" sz="2400" dirty="0"/>
          </a:p>
          <a:p>
            <a:pPr lvl="2" eaLnBrk="1" hangingPunct="1"/>
            <a:r>
              <a:rPr lang="zh-TW" altLang="en-US" sz="2400" dirty="0"/>
              <a:t>依病因分類</a:t>
            </a:r>
            <a:endParaRPr lang="en-US" altLang="zh-TW" sz="2400" dirty="0"/>
          </a:p>
          <a:p>
            <a:pPr lvl="2" eaLnBrk="1" hangingPunct="1"/>
            <a:r>
              <a:rPr lang="zh-TW" altLang="en-US" sz="2400" dirty="0"/>
              <a:t>造成發展遲緩的病因可分為（鐘育志，</a:t>
            </a:r>
            <a:r>
              <a:rPr lang="en-US" altLang="zh-TW" sz="2400" dirty="0"/>
              <a:t>2000</a:t>
            </a:r>
            <a:r>
              <a:rPr lang="zh-TW" altLang="en-US" sz="2400" dirty="0"/>
              <a:t>）：</a:t>
            </a:r>
            <a:r>
              <a:rPr lang="en-US" altLang="zh-TW" sz="2400" dirty="0"/>
              <a:t>(1)</a:t>
            </a:r>
            <a:r>
              <a:rPr lang="zh-TW" altLang="en-US" sz="2400" dirty="0"/>
              <a:t>智能不足；</a:t>
            </a:r>
            <a:r>
              <a:rPr lang="en-US" altLang="zh-TW" sz="2400" dirty="0"/>
              <a:t>(2)</a:t>
            </a:r>
            <a:r>
              <a:rPr lang="zh-TW" altLang="en-US" sz="2400" dirty="0"/>
              <a:t>自閉症；</a:t>
            </a:r>
            <a:r>
              <a:rPr lang="en-US" altLang="zh-TW" sz="2400" dirty="0"/>
              <a:t>(3)</a:t>
            </a:r>
            <a:r>
              <a:rPr lang="zh-TW" altLang="en-US" sz="2400" dirty="0"/>
              <a:t>注意力缺失併過動症候群；</a:t>
            </a:r>
            <a:r>
              <a:rPr lang="en-US" altLang="zh-TW" sz="2400" dirty="0"/>
              <a:t>(4)</a:t>
            </a:r>
            <a:r>
              <a:rPr lang="zh-TW" altLang="en-US" sz="2400" dirty="0"/>
              <a:t>其他精神相關疾患；</a:t>
            </a:r>
            <a:r>
              <a:rPr lang="en-US" altLang="zh-TW" sz="2400" dirty="0"/>
              <a:t>(5)</a:t>
            </a:r>
            <a:r>
              <a:rPr lang="zh-TW" altLang="en-US" sz="2400" dirty="0"/>
              <a:t>語言發展異常及神經肌肉疾患；</a:t>
            </a:r>
            <a:r>
              <a:rPr lang="en-US" altLang="zh-TW" sz="2400" dirty="0"/>
              <a:t>(6)</a:t>
            </a:r>
            <a:r>
              <a:rPr lang="zh-TW" altLang="en-US" sz="2400" dirty="0"/>
              <a:t>神經皮膚症候群；</a:t>
            </a:r>
            <a:r>
              <a:rPr lang="en-US" altLang="zh-TW" sz="2400" dirty="0"/>
              <a:t>(7)</a:t>
            </a:r>
            <a:r>
              <a:rPr lang="zh-TW" altLang="en-US" sz="2400" dirty="0"/>
              <a:t>染色體異常疾患；</a:t>
            </a:r>
            <a:r>
              <a:rPr lang="en-US" altLang="zh-TW" sz="2400" dirty="0"/>
              <a:t>(8)</a:t>
            </a:r>
            <a:r>
              <a:rPr lang="zh-TW" altLang="en-US" sz="2400" dirty="0"/>
              <a:t>神經退化疾患；</a:t>
            </a:r>
            <a:r>
              <a:rPr lang="en-US" altLang="zh-TW" sz="2400" dirty="0"/>
              <a:t>(9)</a:t>
            </a:r>
            <a:r>
              <a:rPr lang="zh-TW" altLang="en-US" sz="2400" dirty="0"/>
              <a:t>腦性麻痺；</a:t>
            </a:r>
            <a:r>
              <a:rPr lang="en-US" altLang="zh-TW" sz="2400" dirty="0"/>
              <a:t>(10)</a:t>
            </a:r>
            <a:r>
              <a:rPr lang="zh-TW" altLang="en-US" sz="2400" dirty="0"/>
              <a:t>早產兒相關疾患；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內容版面配置區 2">
            <a:extLst>
              <a:ext uri="{FF2B5EF4-FFF2-40B4-BE49-F238E27FC236}">
                <a16:creationId xmlns:a16="http://schemas.microsoft.com/office/drawing/2014/main" id="{6BC3A0E1-0825-4C4F-0063-CD6368D381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78" y="957642"/>
            <a:ext cx="9603275" cy="5182881"/>
          </a:xfrm>
          <a:solidFill>
            <a:schemeClr val="bg2">
              <a:alpha val="58038"/>
            </a:schemeClr>
          </a:solidFill>
        </p:spPr>
        <p:txBody>
          <a:bodyPr>
            <a:noAutofit/>
          </a:bodyPr>
          <a:lstStyle/>
          <a:p>
            <a:pPr lvl="3" eaLnBrk="1" hangingPunct="1"/>
            <a:r>
              <a:rPr lang="en-US" altLang="zh-TW" sz="2400" dirty="0"/>
              <a:t>(11)</a:t>
            </a:r>
            <a:r>
              <a:rPr lang="zh-TW" altLang="en-US" sz="2400" dirty="0"/>
              <a:t>腦腫瘤；</a:t>
            </a:r>
            <a:r>
              <a:rPr lang="en-US" altLang="zh-TW" sz="2400" dirty="0"/>
              <a:t>(12)</a:t>
            </a:r>
            <a:r>
              <a:rPr lang="zh-TW" altLang="en-US" sz="2400" dirty="0"/>
              <a:t>缺血缺氧腦病變；</a:t>
            </a:r>
            <a:r>
              <a:rPr lang="en-US" altLang="zh-TW" sz="2400" dirty="0"/>
              <a:t>(13)</a:t>
            </a:r>
            <a:r>
              <a:rPr lang="zh-TW" altLang="en-US" sz="2400" dirty="0"/>
              <a:t>先天發育異常；</a:t>
            </a:r>
            <a:r>
              <a:rPr lang="en-US" altLang="zh-TW" sz="2400" dirty="0"/>
              <a:t>(14)</a:t>
            </a:r>
            <a:r>
              <a:rPr lang="zh-TW" altLang="en-US" sz="2400" dirty="0"/>
              <a:t>先天代謝異常；</a:t>
            </a:r>
            <a:r>
              <a:rPr lang="en-US" altLang="zh-TW" sz="2400" dirty="0"/>
              <a:t>(15)</a:t>
            </a:r>
            <a:r>
              <a:rPr lang="zh-TW" altLang="en-US" sz="2400" dirty="0"/>
              <a:t>不明原因先天異常症候群；</a:t>
            </a:r>
            <a:r>
              <a:rPr lang="en-US" altLang="zh-TW" sz="2400" dirty="0"/>
              <a:t>(16)</a:t>
            </a:r>
            <a:r>
              <a:rPr lang="zh-TW" altLang="en-US" sz="2400" dirty="0"/>
              <a:t>癲癇相關疾患；</a:t>
            </a:r>
            <a:r>
              <a:rPr lang="en-US" altLang="zh-TW" sz="2400" dirty="0"/>
              <a:t>(17)</a:t>
            </a:r>
            <a:r>
              <a:rPr lang="zh-TW" altLang="en-US" sz="2400" dirty="0"/>
              <a:t>環境因素；</a:t>
            </a:r>
            <a:r>
              <a:rPr lang="en-US" altLang="zh-TW" sz="2400" dirty="0"/>
              <a:t>(18)</a:t>
            </a:r>
            <a:r>
              <a:rPr lang="zh-TW" altLang="en-US" sz="2400" dirty="0"/>
              <a:t>其他特殊症候群。</a:t>
            </a:r>
            <a:endParaRPr lang="en-US" altLang="zh-TW" sz="2400" dirty="0"/>
          </a:p>
          <a:p>
            <a:pPr lvl="2" eaLnBrk="1" hangingPunct="1"/>
            <a:r>
              <a:rPr lang="zh-TW" altLang="en-US" sz="2400" dirty="0"/>
              <a:t>功能性分類</a:t>
            </a:r>
            <a:br>
              <a:rPr lang="en-US" altLang="zh-TW" sz="2400" dirty="0"/>
            </a:br>
            <a:r>
              <a:rPr lang="zh-TW" altLang="en-US" sz="2400" dirty="0"/>
              <a:t>兒童發展領域大致可分為認知、動作、語言、社會情緒及自理能力等方面，各類發展遲緩概況分述如下（邱上真，</a:t>
            </a:r>
            <a:r>
              <a:rPr lang="en-US" altLang="zh-TW" sz="2400" dirty="0"/>
              <a:t>2002</a:t>
            </a:r>
            <a:r>
              <a:rPr lang="zh-TW" altLang="en-US" sz="2400" dirty="0"/>
              <a:t>；教育部，</a:t>
            </a:r>
            <a:r>
              <a:rPr lang="en-US" altLang="zh-TW" sz="2400" dirty="0"/>
              <a:t>2013</a:t>
            </a:r>
            <a:r>
              <a:rPr lang="zh-TW" altLang="en-US" sz="2400" dirty="0"/>
              <a:t>）：</a:t>
            </a:r>
            <a:endParaRPr lang="en-US" altLang="zh-TW" sz="2400" dirty="0"/>
          </a:p>
          <a:p>
            <a:pPr lvl="3" eaLnBrk="1" hangingPunct="1"/>
            <a:r>
              <a:rPr lang="zh-TW" altLang="en-US" sz="2400" dirty="0">
                <a:highlight>
                  <a:srgbClr val="FFFF00"/>
                </a:highlight>
              </a:rPr>
              <a:t>認知發展遲緩</a:t>
            </a:r>
            <a:br>
              <a:rPr lang="en-US" altLang="zh-TW" sz="2400" dirty="0"/>
            </a:br>
            <a:r>
              <a:rPr lang="zh-TW" altLang="en-US" sz="2400" dirty="0"/>
              <a:t>認知發展遲緩指認知事物的能力落後者，如</a:t>
            </a:r>
            <a:r>
              <a:rPr lang="zh-TW" altLang="en-US" sz="2400" dirty="0">
                <a:highlight>
                  <a:srgbClr val="FFFF00"/>
                </a:highlight>
              </a:rPr>
              <a:t>對人或對事物、概念屬性、邏輯等之認識、注意、記憶、理解、推理及問題解決</a:t>
            </a:r>
            <a:r>
              <a:rPr lang="zh-TW" altLang="en-US" sz="2400" dirty="0"/>
              <a:t>等能力，與同年齡兒童比較，有顯著落後者。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內容版面配置區 2">
            <a:extLst>
              <a:ext uri="{FF2B5EF4-FFF2-40B4-BE49-F238E27FC236}">
                <a16:creationId xmlns:a16="http://schemas.microsoft.com/office/drawing/2014/main" id="{FCFC6C8B-ECD8-EE9F-1BB1-DA5ECAFA8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355" y="932688"/>
            <a:ext cx="9603275" cy="4835409"/>
          </a:xfrm>
          <a:solidFill>
            <a:schemeClr val="bg2">
              <a:alpha val="58038"/>
            </a:schemeClr>
          </a:solidFill>
        </p:spPr>
        <p:txBody>
          <a:bodyPr>
            <a:noAutofit/>
          </a:bodyPr>
          <a:lstStyle/>
          <a:p>
            <a:pPr lvl="3" eaLnBrk="1" hangingPunct="1"/>
            <a:r>
              <a:rPr lang="zh-TW" altLang="en-US" sz="2400" dirty="0">
                <a:highlight>
                  <a:srgbClr val="FFFF00"/>
                </a:highlight>
              </a:rPr>
              <a:t>動作發展遲緩</a:t>
            </a:r>
            <a:br>
              <a:rPr lang="en-US" altLang="zh-TW" sz="2400" dirty="0"/>
            </a:br>
            <a:r>
              <a:rPr lang="zh-TW" altLang="en-US" sz="2400" dirty="0"/>
              <a:t>在各發展領域中，嬰幼兒發展最快的，首推動作發展，若動作發展明顯落後於同年齡兒童應發展的動作指標，即稱為動作發展遲緩，包含</a:t>
            </a:r>
            <a:r>
              <a:rPr lang="zh-TW" altLang="en-US" sz="2400" dirty="0">
                <a:highlight>
                  <a:srgbClr val="FFFF00"/>
                </a:highlight>
              </a:rPr>
              <a:t>粗動作（如大肌肉動作）、精細動作（如操弄物體、剪東西等），以及與知覺能力結合的知動協調等動作能力</a:t>
            </a:r>
            <a:r>
              <a:rPr lang="zh-TW" altLang="en-US" sz="2400" dirty="0"/>
              <a:t>。</a:t>
            </a:r>
            <a:endParaRPr lang="en-US" altLang="zh-TW" sz="2400" dirty="0"/>
          </a:p>
          <a:p>
            <a:pPr lvl="3" eaLnBrk="1" hangingPunct="1"/>
            <a:r>
              <a:rPr lang="zh-TW" altLang="en-US" sz="2400" dirty="0">
                <a:highlight>
                  <a:srgbClr val="FFFF00"/>
                </a:highlight>
              </a:rPr>
              <a:t>語言發展遲緩</a:t>
            </a:r>
            <a:br>
              <a:rPr lang="en-US" altLang="zh-TW" sz="2400" dirty="0"/>
            </a:br>
            <a:r>
              <a:rPr lang="zh-TW" altLang="en-US" sz="2400" dirty="0"/>
              <a:t>語言包括接受性與表達性語言，兒童對語言的理解或表達能力與同年齡層兒童比較，有顯著偏差現象而造成</a:t>
            </a:r>
            <a:r>
              <a:rPr lang="zh-TW" altLang="en-US" sz="2400" dirty="0">
                <a:highlight>
                  <a:srgbClr val="FFFF00"/>
                </a:highlight>
              </a:rPr>
              <a:t>溝通困難者</a:t>
            </a:r>
            <a:r>
              <a:rPr lang="zh-TW" altLang="en-US" sz="2400" dirty="0"/>
              <a:t>，稱為語言發展遲緩；包括</a:t>
            </a:r>
            <a:r>
              <a:rPr lang="zh-TW" altLang="en-US" sz="2400" dirty="0">
                <a:highlight>
                  <a:srgbClr val="FFFF00"/>
                </a:highlight>
              </a:rPr>
              <a:t>聲音異常、構音異常、構音障礙、語暢異常</a:t>
            </a:r>
            <a:r>
              <a:rPr lang="zh-TW" altLang="en-US" sz="2400" dirty="0"/>
              <a:t>等不同類型。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Custom 7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B09D"/>
      </a:accent1>
      <a:accent2>
        <a:srgbClr val="FFD7C7"/>
      </a:accent2>
      <a:accent3>
        <a:srgbClr val="FFE9E0"/>
      </a:accent3>
      <a:accent4>
        <a:srgbClr val="55736D"/>
      </a:accent4>
      <a:accent5>
        <a:srgbClr val="88A88E"/>
      </a:accent5>
      <a:accent6>
        <a:srgbClr val="E6FFFB"/>
      </a:accent6>
      <a:hlink>
        <a:srgbClr val="0563C1"/>
      </a:hlink>
      <a:folHlink>
        <a:srgbClr val="954F72"/>
      </a:folHlink>
    </a:clrScheme>
    <a:fontScheme name="Custom 116">
      <a:majorFont>
        <a:latin typeface="Bodoni MT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3327595_TF66722518_Win32" id="{4D3DFB67-0051-4BFD-BCDB-D7E4E2CE6AB3}" vid="{13B42BC5-09EF-4724-9220-64070B48ADA2}"/>
    </a:ext>
  </a:extLst>
</a:theme>
</file>

<file path=ppt/theme/theme2.xml><?xml version="1.0" encoding="utf-8"?>
<a:theme xmlns:a="http://schemas.openxmlformats.org/drawingml/2006/main" name="圖庫">
  <a:themeElements>
    <a:clrScheme name="圖庫">
      <a:dk1>
        <a:sysClr val="windowText" lastClr="000000"/>
      </a:dk1>
      <a:lt1>
        <a:sysClr val="window" lastClr="FFFFFF"/>
      </a:lt1>
      <a:dk2>
        <a:srgbClr val="454545"/>
      </a:dk2>
      <a:lt2>
        <a:srgbClr val="DCDCE0"/>
      </a:lt2>
      <a:accent1>
        <a:srgbClr val="415588"/>
      </a:accent1>
      <a:accent2>
        <a:srgbClr val="4294B6"/>
      </a:accent2>
      <a:accent3>
        <a:srgbClr val="087D7C"/>
      </a:accent3>
      <a:accent4>
        <a:srgbClr val="2CB663"/>
      </a:accent4>
      <a:accent5>
        <a:srgbClr val="DF8822"/>
      </a:accent5>
      <a:accent6>
        <a:srgbClr val="BC410A"/>
      </a:accent6>
      <a:hlink>
        <a:srgbClr val="5977C4"/>
      </a:hlink>
      <a:folHlink>
        <a:srgbClr val="A1A9BF"/>
      </a:folHlink>
    </a:clrScheme>
    <a:fontScheme name="圖庫">
      <a:majorFont>
        <a:latin typeface="Century Gothic" panose="020B0502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庫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  <a:lumMod val="108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E050AC27-895F-4B90-991D-A6818FC89AB6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0" ma:contentTypeDescription="Create a new document." ma:contentTypeScope="" ma:versionID="1267097ee5f5874adfcc408041ae252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95891a93df65b14727750f2c06c306c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E6AE0A-D4B0-4A5B-9359-3C20E0AE6F6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E0C88140-B977-44ED-8877-83D5BCE763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F12D6A-2BE8-4847-A724-6F141C79A2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{41CEA171-4FBA-46BB-8300-AEECA447F05F}tf66722518_win32</Template>
  <TotalTime>135</TotalTime>
  <Words>5004</Words>
  <Application>Microsoft Office PowerPoint</Application>
  <PresentationFormat>寬螢幕</PresentationFormat>
  <Paragraphs>495</Paragraphs>
  <Slides>56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56</vt:i4>
      </vt:variant>
    </vt:vector>
  </HeadingPairs>
  <TitlesOfParts>
    <vt:vector size="66" baseType="lpstr">
      <vt:lpstr>Helvetica Neue</vt:lpstr>
      <vt:lpstr>Microsoft JhengHei UI</vt:lpstr>
      <vt:lpstr>Arial</vt:lpstr>
      <vt:lpstr>Century Gothic</vt:lpstr>
      <vt:lpstr>Lato</vt:lpstr>
      <vt:lpstr>Noto Sans</vt:lpstr>
      <vt:lpstr>Poppins</vt:lpstr>
      <vt:lpstr>Wingdings</vt:lpstr>
      <vt:lpstr>Office 佈景主題</vt:lpstr>
      <vt:lpstr>圖庫</vt:lpstr>
      <vt:lpstr>發展遲緩幼兒情緒行為特質與輔導</vt:lpstr>
      <vt:lpstr>關於情緒行為問題</vt:lpstr>
      <vt:lpstr>問題</vt:lpstr>
      <vt:lpstr>主題</vt:lpstr>
      <vt:lpstr>一、認識發展遲緩幼兒</vt:lpstr>
      <vt:lpstr>PowerPoint 簡報</vt:lpstr>
      <vt:lpstr>PowerPoint 簡報</vt:lpstr>
      <vt:lpstr>PowerPoint 簡報</vt:lpstr>
      <vt:lpstr>PowerPoint 簡報</vt:lpstr>
      <vt:lpstr>PowerPoint 簡報</vt:lpstr>
      <vt:lpstr>思考一下，為什麼發展遲緩幼兒會出現情緒行為問題?</vt:lpstr>
      <vt:lpstr>情緒行為障礙</vt:lpstr>
      <vt:lpstr>PowerPoint 簡報</vt:lpstr>
      <vt:lpstr>PowerPoint 簡報</vt:lpstr>
      <vt:lpstr>情緒困擾</vt:lpstr>
      <vt:lpstr>情緒行為障礙之分類</vt:lpstr>
      <vt:lpstr>PowerPoint 簡報</vt:lpstr>
      <vt:lpstr>PowerPoint 簡報</vt:lpstr>
      <vt:lpstr>PowerPoint 簡報</vt:lpstr>
      <vt:lpstr>PowerPoint 簡報</vt:lpstr>
      <vt:lpstr>PowerPoint 簡報</vt:lpstr>
      <vt:lpstr>二、情緒行為障礙之成因</vt:lpstr>
      <vt:lpstr>一、生物因素</vt:lpstr>
      <vt:lpstr>二、家庭因素</vt:lpstr>
      <vt:lpstr>三、學校因素</vt:lpstr>
      <vt:lpstr>四、文化因素</vt:lpstr>
      <vt:lpstr>情緒行為障礙之心理和行為特徵</vt:lpstr>
      <vt:lpstr>PowerPoint 簡報</vt:lpstr>
      <vt:lpstr>三、情緒行為輔導方式</vt:lpstr>
      <vt:lpstr>有效教學</vt:lpstr>
      <vt:lpstr>PowerPoint 簡報</vt:lpstr>
      <vt:lpstr>PowerPoint 簡報</vt:lpstr>
      <vt:lpstr>正向行為支持</vt:lpstr>
      <vt:lpstr>功能性行為評量</vt:lpstr>
      <vt:lpstr>設定策略</vt:lpstr>
      <vt:lpstr>PowerPoint 簡報</vt:lpstr>
      <vt:lpstr>PowerPoint 簡報</vt:lpstr>
      <vt:lpstr>PowerPoint 簡報</vt:lpstr>
      <vt:lpstr>PowerPoint 簡報</vt:lpstr>
      <vt:lpstr>區別性增強 (Differential Reinforcement)</vt:lpstr>
      <vt:lpstr>增強與懲罰</vt:lpstr>
      <vt:lpstr>增強與懲罰</vt:lpstr>
      <vt:lpstr>削弱</vt:lpstr>
      <vt:lpstr>PowerPoint 簡報</vt:lpstr>
      <vt:lpstr>邏輯後果 (負責任)</vt:lpstr>
      <vt:lpstr>PowerPoint 簡報</vt:lpstr>
      <vt:lpstr>PowerPoint 簡報</vt:lpstr>
      <vt:lpstr>破壞行為</vt:lpstr>
      <vt:lpstr>PowerPoint 簡報</vt:lpstr>
      <vt:lpstr>PowerPoint 簡報</vt:lpstr>
      <vt:lpstr>情緒及依賴行為</vt:lpstr>
      <vt:lpstr>PowerPoint 簡報</vt:lpstr>
      <vt:lpstr>PowerPoint 簡報</vt:lpstr>
      <vt:lpstr>PowerPoint 簡報</vt:lpstr>
      <vt:lpstr>參考資源</vt:lpstr>
      <vt:lpstr>交流與討論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發展遲緩幼兒情緒行為特質與輔導</dc:title>
  <dc:creator>震亞 阮</dc:creator>
  <cp:lastModifiedBy>震亞 阮</cp:lastModifiedBy>
  <cp:revision>6</cp:revision>
  <dcterms:created xsi:type="dcterms:W3CDTF">2023-04-28T11:47:09Z</dcterms:created>
  <dcterms:modified xsi:type="dcterms:W3CDTF">2023-04-28T14:07:24Z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