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0" r:id="rId5"/>
    <p:sldMasterId id="2147483672" r:id="rId6"/>
    <p:sldMasterId id="2147483684" r:id="rId7"/>
    <p:sldMasterId id="2147483696"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5" roundtripDataSignature="AMtx7mgkgMhOA4Pm8rPyh4Kq7HHL2qGar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CB3A747-F70B-45E4-87B8-B9F7979736CF}">
  <a:tblStyle styleId="{2CB3A747-F70B-45E4-87B8-B9F7979736CF}"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42" Type="http://schemas.openxmlformats.org/officeDocument/2006/relationships/slide" Target="slides/slide33.xml"/><Relationship Id="rId41" Type="http://schemas.openxmlformats.org/officeDocument/2006/relationships/slide" Target="slides/slide32.xml"/><Relationship Id="rId44" Type="http://schemas.openxmlformats.org/officeDocument/2006/relationships/slide" Target="slides/slide35.xml"/><Relationship Id="rId43" Type="http://schemas.openxmlformats.org/officeDocument/2006/relationships/slide" Target="slides/slide34.xml"/><Relationship Id="rId46" Type="http://schemas.openxmlformats.org/officeDocument/2006/relationships/slide" Target="slides/slide37.xml"/><Relationship Id="rId45" Type="http://schemas.openxmlformats.org/officeDocument/2006/relationships/slide" Target="slides/slide36.xml"/><Relationship Id="rId1" Type="http://schemas.openxmlformats.org/officeDocument/2006/relationships/theme" Target="theme/theme6.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notesMaster" Target="notesMasters/notesMaster1.xml"/><Relationship Id="rId48" Type="http://schemas.openxmlformats.org/officeDocument/2006/relationships/slide" Target="slides/slide39.xml"/><Relationship Id="rId47" Type="http://schemas.openxmlformats.org/officeDocument/2006/relationships/slide" Target="slides/slide38.xml"/><Relationship Id="rId49" Type="http://schemas.openxmlformats.org/officeDocument/2006/relationships/slide" Target="slides/slide40.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slide" Target="slides/slide26.xml"/><Relationship Id="rId34" Type="http://schemas.openxmlformats.org/officeDocument/2006/relationships/slide" Target="slides/slide25.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62" Type="http://schemas.openxmlformats.org/officeDocument/2006/relationships/slide" Target="slides/slide53.xml"/><Relationship Id="rId61" Type="http://schemas.openxmlformats.org/officeDocument/2006/relationships/slide" Target="slides/slide52.xml"/><Relationship Id="rId20" Type="http://schemas.openxmlformats.org/officeDocument/2006/relationships/slide" Target="slides/slide11.xml"/><Relationship Id="rId64" Type="http://schemas.openxmlformats.org/officeDocument/2006/relationships/slide" Target="slides/slide55.xml"/><Relationship Id="rId63" Type="http://schemas.openxmlformats.org/officeDocument/2006/relationships/slide" Target="slides/slide54.xml"/><Relationship Id="rId22" Type="http://schemas.openxmlformats.org/officeDocument/2006/relationships/slide" Target="slides/slide13.xml"/><Relationship Id="rId21" Type="http://schemas.openxmlformats.org/officeDocument/2006/relationships/slide" Target="slides/slide12.xml"/><Relationship Id="rId65" Type="http://customschemas.google.com/relationships/presentationmetadata" Target="metadata"/><Relationship Id="rId24" Type="http://schemas.openxmlformats.org/officeDocument/2006/relationships/slide" Target="slides/slide15.xml"/><Relationship Id="rId23" Type="http://schemas.openxmlformats.org/officeDocument/2006/relationships/slide" Target="slides/slide14.xml"/><Relationship Id="rId60" Type="http://schemas.openxmlformats.org/officeDocument/2006/relationships/slide" Target="slides/slide5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slide" Target="slides/slide42.xml"/><Relationship Id="rId50" Type="http://schemas.openxmlformats.org/officeDocument/2006/relationships/slide" Target="slides/slide41.xml"/><Relationship Id="rId53" Type="http://schemas.openxmlformats.org/officeDocument/2006/relationships/slide" Target="slides/slide44.xml"/><Relationship Id="rId52" Type="http://schemas.openxmlformats.org/officeDocument/2006/relationships/slide" Target="slides/slide43.xml"/><Relationship Id="rId11" Type="http://schemas.openxmlformats.org/officeDocument/2006/relationships/slide" Target="slides/slide2.xml"/><Relationship Id="rId55" Type="http://schemas.openxmlformats.org/officeDocument/2006/relationships/slide" Target="slides/slide46.xml"/><Relationship Id="rId10" Type="http://schemas.openxmlformats.org/officeDocument/2006/relationships/slide" Target="slides/slide1.xml"/><Relationship Id="rId54" Type="http://schemas.openxmlformats.org/officeDocument/2006/relationships/slide" Target="slides/slide45.xml"/><Relationship Id="rId13" Type="http://schemas.openxmlformats.org/officeDocument/2006/relationships/slide" Target="slides/slide4.xml"/><Relationship Id="rId57" Type="http://schemas.openxmlformats.org/officeDocument/2006/relationships/slide" Target="slides/slide48.xml"/><Relationship Id="rId12" Type="http://schemas.openxmlformats.org/officeDocument/2006/relationships/slide" Target="slides/slide3.xml"/><Relationship Id="rId56" Type="http://schemas.openxmlformats.org/officeDocument/2006/relationships/slide" Target="slides/slide47.xml"/><Relationship Id="rId15" Type="http://schemas.openxmlformats.org/officeDocument/2006/relationships/slide" Target="slides/slide6.xml"/><Relationship Id="rId59" Type="http://schemas.openxmlformats.org/officeDocument/2006/relationships/slide" Target="slides/slide50.xml"/><Relationship Id="rId14" Type="http://schemas.openxmlformats.org/officeDocument/2006/relationships/slide" Target="slides/slide5.xml"/><Relationship Id="rId58" Type="http://schemas.openxmlformats.org/officeDocument/2006/relationships/slide" Target="slides/slide49.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zh-TW"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8" name="Google Shape;49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Google Shape;50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zh-TW"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521" name="Google Shape;52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2" name="Google Shape;52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zh-TW">
                <a:latin typeface="Arial"/>
                <a:ea typeface="Arial"/>
                <a:cs typeface="Arial"/>
                <a:sym typeface="Arial"/>
              </a:rPr>
              <a:t>(很快帶過)</a:t>
            </a:r>
            <a:endParaRPr/>
          </a:p>
          <a:p>
            <a:pPr indent="0" lvl="0" marL="0" rtl="0" algn="l">
              <a:spcBef>
                <a:spcPts val="0"/>
              </a:spcBef>
              <a:spcAft>
                <a:spcPts val="0"/>
              </a:spcAft>
              <a:buNone/>
            </a:pPr>
            <a:r>
              <a:rPr lang="zh-TW">
                <a:latin typeface="Arial"/>
                <a:ea typeface="Arial"/>
                <a:cs typeface="Arial"/>
                <a:sym typeface="Arial"/>
              </a:rPr>
              <a:t>直接舉例</a:t>
            </a:r>
            <a:endParaRPr>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1" name="Google Shape;54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zh-TW"/>
              <a:t>有些可能不一定很正確，還請大家指教</a:t>
            </a:r>
            <a:endParaRPr/>
          </a:p>
          <a:p>
            <a:pPr indent="0" lvl="0" marL="0" rtl="0" algn="l">
              <a:spcBef>
                <a:spcPts val="0"/>
              </a:spcBef>
              <a:spcAft>
                <a:spcPts val="0"/>
              </a:spcAft>
              <a:buNone/>
            </a:pPr>
            <a:r>
              <a:rPr lang="zh-TW"/>
              <a:t>環境因素: 看起來沒有直接關係，但是一直默默在背後操控你</a:t>
            </a:r>
            <a:endParaRPr/>
          </a:p>
          <a:p>
            <a:pPr indent="0" lvl="0" marL="0" rtl="0" algn="l">
              <a:spcBef>
                <a:spcPts val="0"/>
              </a:spcBef>
              <a:spcAft>
                <a:spcPts val="0"/>
              </a:spcAft>
              <a:buNone/>
            </a:pPr>
            <a:r>
              <a:rPr lang="zh-TW"/>
              <a:t>前事: 當下誘發你去玩的原因</a:t>
            </a:r>
            <a:endParaRPr/>
          </a:p>
          <a:p>
            <a:pPr indent="0" lvl="0" marL="0" rtl="0" algn="l">
              <a:spcBef>
                <a:spcPts val="0"/>
              </a:spcBef>
              <a:spcAft>
                <a:spcPts val="0"/>
              </a:spcAft>
              <a:buNone/>
            </a:pPr>
            <a:r>
              <a:rPr lang="zh-TW"/>
              <a:t>後果: 增強你的行為  於是繼續玩下去</a:t>
            </a:r>
            <a:endParaRPr/>
          </a:p>
        </p:txBody>
      </p:sp>
      <p:sp>
        <p:nvSpPr>
          <p:cNvPr id="542" name="Google Shape;54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9" name="Google Shape;55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0" name="Google Shape;560;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zh-TW"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576" name="Google Shape;57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77" name="Google Shape;57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zh-TW">
                <a:latin typeface="Arial"/>
                <a:ea typeface="Arial"/>
                <a:cs typeface="Arial"/>
                <a:sym typeface="Arial"/>
              </a:rPr>
              <a:t>才不會發生已經給他增強了，他還是一直打人</a:t>
            </a:r>
            <a:endParaRPr>
              <a:latin typeface="Arial"/>
              <a:ea typeface="Arial"/>
              <a:cs typeface="Arial"/>
              <a:sym typeface="Arial"/>
            </a:endParaRPr>
          </a:p>
          <a:p>
            <a:pPr indent="0" lvl="0" marL="0" rtl="0" algn="l">
              <a:spcBef>
                <a:spcPts val="0"/>
              </a:spcBef>
              <a:spcAft>
                <a:spcPts val="0"/>
              </a:spcAft>
              <a:buNone/>
            </a:pPr>
            <a:r>
              <a:rPr lang="zh-TW">
                <a:latin typeface="Arial"/>
                <a:ea typeface="Arial"/>
                <a:cs typeface="Arial"/>
                <a:sym typeface="Arial"/>
              </a:rPr>
              <a:t>已經出很少作業了，他還是不寫</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zh-TW">
                <a:latin typeface="Arial"/>
                <a:ea typeface="Arial"/>
                <a:cs typeface="Arial"/>
                <a:sym typeface="Arial"/>
              </a:rPr>
              <a:t>每一個環節都會影響</a:t>
            </a:r>
            <a:endParaRPr>
              <a:latin typeface="Arial"/>
              <a:ea typeface="Arial"/>
              <a:cs typeface="Arial"/>
              <a:sym typeface="Arial"/>
            </a:endParaRPr>
          </a:p>
          <a:p>
            <a:pPr indent="0" lvl="0" marL="0" rtl="0" algn="l">
              <a:spcBef>
                <a:spcPts val="0"/>
              </a:spcBef>
              <a:spcAft>
                <a:spcPts val="0"/>
              </a:spcAft>
              <a:buNone/>
            </a:pPr>
            <a:r>
              <a:rPr lang="zh-TW">
                <a:latin typeface="Arial"/>
                <a:ea typeface="Arial"/>
                <a:cs typeface="Arial"/>
                <a:sym typeface="Arial"/>
              </a:rPr>
              <a:t>包裹式介入看起來很複雜，但是我們從前事開始</a:t>
            </a:r>
            <a:endParaRPr>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3" name="Google Shape;59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9" name="Google Shape;59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5" name="Google Shape;60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1" name="Google Shape;61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 name="Google Shape;44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7" name="Google Shape;61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0" name="Google Shape;63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1" name="Google Shape;631;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636" name="Google Shape;63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37" name="Google Shape;63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zh-TW">
                <a:latin typeface="Arial"/>
                <a:ea typeface="Arial"/>
                <a:cs typeface="Arial"/>
                <a:sym typeface="Arial"/>
              </a:rPr>
              <a:t>環境(遠)和前事(近前事)費盡心思了，問題行為就會相對減少</a:t>
            </a:r>
            <a:endParaRPr>
              <a:latin typeface="Arial"/>
              <a:ea typeface="Arial"/>
              <a:cs typeface="Arial"/>
              <a:sym typeface="Arial"/>
            </a:endParaRPr>
          </a:p>
          <a:p>
            <a:pPr indent="0" lvl="0" marL="0" rtl="0" algn="l">
              <a:spcBef>
                <a:spcPts val="0"/>
              </a:spcBef>
              <a:spcAft>
                <a:spcPts val="0"/>
              </a:spcAft>
              <a:buNone/>
            </a:pPr>
            <a:r>
              <a:rPr lang="zh-TW">
                <a:latin typeface="Arial"/>
                <a:ea typeface="Arial"/>
                <a:cs typeface="Arial"/>
                <a:sym typeface="Arial"/>
              </a:rPr>
              <a:t>有時候比起 行為和後果的介入，也是最快的、最單純的</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zh-TW">
                <a:latin typeface="Arial"/>
                <a:ea typeface="Arial"/>
                <a:cs typeface="Arial"/>
                <a:sym typeface="Arial"/>
              </a:rPr>
              <a:t>不過剛剛有講到正向行為支持是包裹式的，還是要搭配行為教導和後果~~~</a:t>
            </a:r>
            <a:endParaRPr/>
          </a:p>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4" name="Google Shape;664;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zh-TW">
                <a:latin typeface="Arial"/>
                <a:ea typeface="Arial"/>
                <a:cs typeface="Arial"/>
                <a:sym typeface="Arial"/>
              </a:rPr>
              <a:t>前事介入的目的~~~</a:t>
            </a:r>
            <a:endParaRPr/>
          </a:p>
          <a:p>
            <a:pPr indent="0" lvl="0" marL="0" marR="0" rtl="0" algn="l">
              <a:lnSpc>
                <a:spcPct val="100000"/>
              </a:lnSpc>
              <a:spcBef>
                <a:spcPts val="0"/>
              </a:spcBef>
              <a:spcAft>
                <a:spcPts val="0"/>
              </a:spcAft>
              <a:buClr>
                <a:schemeClr val="dk1"/>
              </a:buClr>
              <a:buSzPts val="1200"/>
              <a:buFont typeface="Calibri"/>
              <a:buNone/>
            </a:pPr>
            <a:r>
              <a:t/>
            </a:r>
            <a:endParaRPr>
              <a:latin typeface="Arial"/>
              <a:ea typeface="Arial"/>
              <a:cs typeface="Arial"/>
              <a:sym typeface="Arial"/>
            </a:endParaRPr>
          </a:p>
        </p:txBody>
      </p:sp>
      <p:sp>
        <p:nvSpPr>
          <p:cNvPr id="665" name="Google Shape;665;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4" name="Google Shape;674;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5" name="Google Shape;675;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7" name="Google Shape;68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697" name="Google Shape;69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8" name="Google Shape;698;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zh-TW">
                <a:latin typeface="Arial"/>
                <a:ea typeface="Arial"/>
                <a:cs typeface="Arial"/>
                <a:sym typeface="Arial"/>
              </a:rPr>
              <a:t>環境(遠)和前事(近前事)費盡心思了，問題行為就會相對減少</a:t>
            </a:r>
            <a:endParaRPr>
              <a:latin typeface="Arial"/>
              <a:ea typeface="Arial"/>
              <a:cs typeface="Arial"/>
              <a:sym typeface="Arial"/>
            </a:endParaRPr>
          </a:p>
          <a:p>
            <a:pPr indent="0" lvl="0" marL="0" rtl="0" algn="l">
              <a:spcBef>
                <a:spcPts val="0"/>
              </a:spcBef>
              <a:spcAft>
                <a:spcPts val="0"/>
              </a:spcAft>
              <a:buNone/>
            </a:pPr>
            <a:r>
              <a:rPr lang="zh-TW">
                <a:latin typeface="Arial"/>
                <a:ea typeface="Arial"/>
                <a:cs typeface="Arial"/>
                <a:sym typeface="Arial"/>
              </a:rPr>
              <a:t>有時候比起 行為和後果的介入，也是最快的、最單純的</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zh-TW">
                <a:latin typeface="Arial"/>
                <a:ea typeface="Arial"/>
                <a:cs typeface="Arial"/>
                <a:sym typeface="Arial"/>
              </a:rPr>
              <a:t>不過剛剛有講到正向行為支持是包裹式的，還是要搭配行為教導和後果~~~</a:t>
            </a:r>
            <a:endParaRPr/>
          </a:p>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5" name="Google Shape;72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4" name="Google Shape;73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4" name="Google Shape;74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6" name="Google Shape;756;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7" name="Google Shape;757;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762" name="Google Shape;762;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63" name="Google Shape;763;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zh-TW">
                <a:latin typeface="Arial"/>
                <a:ea typeface="Arial"/>
                <a:cs typeface="Arial"/>
                <a:sym typeface="Arial"/>
              </a:rPr>
              <a:t>環境(遠)和前事(近前事)費盡心思了，問題行為就會相對減少</a:t>
            </a:r>
            <a:endParaRPr>
              <a:latin typeface="Arial"/>
              <a:ea typeface="Arial"/>
              <a:cs typeface="Arial"/>
              <a:sym typeface="Arial"/>
            </a:endParaRPr>
          </a:p>
          <a:p>
            <a:pPr indent="0" lvl="0" marL="0" rtl="0" algn="l">
              <a:spcBef>
                <a:spcPts val="0"/>
              </a:spcBef>
              <a:spcAft>
                <a:spcPts val="0"/>
              </a:spcAft>
              <a:buNone/>
            </a:pPr>
            <a:r>
              <a:rPr lang="zh-TW">
                <a:latin typeface="Arial"/>
                <a:ea typeface="Arial"/>
                <a:cs typeface="Arial"/>
                <a:sym typeface="Arial"/>
              </a:rPr>
              <a:t>有時候比起 行為和後果的介入，也是最快的、最單純的</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zh-TW">
                <a:latin typeface="Arial"/>
                <a:ea typeface="Arial"/>
                <a:cs typeface="Arial"/>
                <a:sym typeface="Arial"/>
              </a:rPr>
              <a:t>不過剛剛有講到正向行為支持是包裹式的，還是要搭配行為教導和後果~~~</a:t>
            </a:r>
            <a:endParaRPr/>
          </a:p>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0" name="Google Shape;790;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8" name="Google Shape;79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7" name="Google Shape;807;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8" name="Google Shape;818;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9" name="Google Shape;819;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824" name="Google Shape;824;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25" name="Google Shape;825;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zh-TW">
                <a:latin typeface="Arial"/>
                <a:ea typeface="Arial"/>
                <a:cs typeface="Arial"/>
                <a:sym typeface="Arial"/>
              </a:rPr>
              <a:t>環境(遠)和前事(近前事)費盡心思了，問題行為就會相對減少</a:t>
            </a:r>
            <a:endParaRPr>
              <a:latin typeface="Arial"/>
              <a:ea typeface="Arial"/>
              <a:cs typeface="Arial"/>
              <a:sym typeface="Arial"/>
            </a:endParaRPr>
          </a:p>
          <a:p>
            <a:pPr indent="0" lvl="0" marL="0" rtl="0" algn="l">
              <a:spcBef>
                <a:spcPts val="0"/>
              </a:spcBef>
              <a:spcAft>
                <a:spcPts val="0"/>
              </a:spcAft>
              <a:buNone/>
            </a:pPr>
            <a:r>
              <a:rPr lang="zh-TW">
                <a:latin typeface="Arial"/>
                <a:ea typeface="Arial"/>
                <a:cs typeface="Arial"/>
                <a:sym typeface="Arial"/>
              </a:rPr>
              <a:t>有時候比起 行為和後果的介入，也是最快的、最單純的</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zh-TW">
                <a:latin typeface="Arial"/>
                <a:ea typeface="Arial"/>
                <a:cs typeface="Arial"/>
                <a:sym typeface="Arial"/>
              </a:rPr>
              <a:t>不過剛剛有講到正向行為支持是包裹式的，還是要搭配行為教導和後果~~~</a:t>
            </a:r>
            <a:endParaRPr/>
          </a:p>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2" name="Google Shape;852;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8" name="Google Shape;858;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7" name="Google Shape;867;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 name="Google Shape;45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3" name="Google Shape;873;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9" name="Google Shape;879;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5" name="Google Shape;885;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1" name="Google Shape;891;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7" name="Google Shape;897;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3" name="Google Shape;903;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9" name="Google Shape;909;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5" name="Google Shape;915;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1" name="Google Shape;921;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7" name="Google Shape;927;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3" name="Google Shape;933;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9" name="Google Shape;939;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5" name="Google Shape;945;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1" name="Google Shape;951;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7" name="Google Shape;957;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1" name="Shape 961"/>
        <p:cNvGrpSpPr/>
        <p:nvPr/>
      </p:nvGrpSpPr>
      <p:grpSpPr>
        <a:xfrm>
          <a:off x="0" y="0"/>
          <a:ext cx="0" cy="0"/>
          <a:chOff x="0" y="0"/>
          <a:chExt cx="0" cy="0"/>
        </a:xfrm>
      </p:grpSpPr>
      <p:sp>
        <p:nvSpPr>
          <p:cNvPr id="962" name="Google Shape;962;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3" name="Google Shape;963;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0" name="Google Shape;47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6" name="Google Shape;47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2" name="Google Shape;48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1" name="Google Shape;49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投影片" type="title">
  <p:cSld name="TITLE">
    <p:spTree>
      <p:nvGrpSpPr>
        <p:cNvPr id="16" name="Shape 16"/>
        <p:cNvGrpSpPr/>
        <p:nvPr/>
      </p:nvGrpSpPr>
      <p:grpSpPr>
        <a:xfrm>
          <a:off x="0" y="0"/>
          <a:ext cx="0" cy="0"/>
          <a:chOff x="0" y="0"/>
          <a:chExt cx="0" cy="0"/>
        </a:xfrm>
      </p:grpSpPr>
      <p:sp>
        <p:nvSpPr>
          <p:cNvPr id="17" name="Google Shape;17;p5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5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直排文字" type="vertTx">
  <p:cSld name="VERTICAL_TEXT">
    <p:spTree>
      <p:nvGrpSpPr>
        <p:cNvPr id="73" name="Shape 73"/>
        <p:cNvGrpSpPr/>
        <p:nvPr/>
      </p:nvGrpSpPr>
      <p:grpSpPr>
        <a:xfrm>
          <a:off x="0" y="0"/>
          <a:ext cx="0" cy="0"/>
          <a:chOff x="0" y="0"/>
          <a:chExt cx="0" cy="0"/>
        </a:xfrm>
      </p:grpSpPr>
      <p:sp>
        <p:nvSpPr>
          <p:cNvPr id="74" name="Google Shape;74;p7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7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7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7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7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直排標題及文字" type="vertTitleAndTx">
  <p:cSld name="VERTICAL_TITLE_AND_VERTICAL_TEXT">
    <p:spTree>
      <p:nvGrpSpPr>
        <p:cNvPr id="79" name="Shape 79"/>
        <p:cNvGrpSpPr/>
        <p:nvPr/>
      </p:nvGrpSpPr>
      <p:grpSpPr>
        <a:xfrm>
          <a:off x="0" y="0"/>
          <a:ext cx="0" cy="0"/>
          <a:chOff x="0" y="0"/>
          <a:chExt cx="0" cy="0"/>
        </a:xfrm>
      </p:grpSpPr>
      <p:sp>
        <p:nvSpPr>
          <p:cNvPr id="80" name="Google Shape;80;p7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7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7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7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7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內容" type="obj">
  <p:cSld name="OBJECT">
    <p:spTree>
      <p:nvGrpSpPr>
        <p:cNvPr id="94" name="Shape 94"/>
        <p:cNvGrpSpPr/>
        <p:nvPr/>
      </p:nvGrpSpPr>
      <p:grpSpPr>
        <a:xfrm>
          <a:off x="0" y="0"/>
          <a:ext cx="0" cy="0"/>
          <a:chOff x="0" y="0"/>
          <a:chExt cx="0" cy="0"/>
        </a:xfrm>
      </p:grpSpPr>
      <p:sp>
        <p:nvSpPr>
          <p:cNvPr id="95" name="Google Shape;95;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5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投影片" type="title">
  <p:cSld name="TITLE">
    <p:spTree>
      <p:nvGrpSpPr>
        <p:cNvPr id="100" name="Shape 100"/>
        <p:cNvGrpSpPr/>
        <p:nvPr/>
      </p:nvGrpSpPr>
      <p:grpSpPr>
        <a:xfrm>
          <a:off x="0" y="0"/>
          <a:ext cx="0" cy="0"/>
          <a:chOff x="0" y="0"/>
          <a:chExt cx="0" cy="0"/>
        </a:xfrm>
      </p:grpSpPr>
      <p:sp>
        <p:nvSpPr>
          <p:cNvPr id="101" name="Google Shape;101;p6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6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3" name="Google Shape;103;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章節標題" type="secHead">
  <p:cSld name="SECTION_HEADER">
    <p:spTree>
      <p:nvGrpSpPr>
        <p:cNvPr id="106" name="Shape 106"/>
        <p:cNvGrpSpPr/>
        <p:nvPr/>
      </p:nvGrpSpPr>
      <p:grpSpPr>
        <a:xfrm>
          <a:off x="0" y="0"/>
          <a:ext cx="0" cy="0"/>
          <a:chOff x="0" y="0"/>
          <a:chExt cx="0" cy="0"/>
        </a:xfrm>
      </p:grpSpPr>
      <p:sp>
        <p:nvSpPr>
          <p:cNvPr id="107" name="Google Shape;107;p9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9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9" name="Google Shape;109;p9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9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9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兩個內容" type="twoObj">
  <p:cSld name="TWO_OBJECTS">
    <p:spTree>
      <p:nvGrpSpPr>
        <p:cNvPr id="112" name="Shape 112"/>
        <p:cNvGrpSpPr/>
        <p:nvPr/>
      </p:nvGrpSpPr>
      <p:grpSpPr>
        <a:xfrm>
          <a:off x="0" y="0"/>
          <a:ext cx="0" cy="0"/>
          <a:chOff x="0" y="0"/>
          <a:chExt cx="0" cy="0"/>
        </a:xfrm>
      </p:grpSpPr>
      <p:sp>
        <p:nvSpPr>
          <p:cNvPr id="113" name="Google Shape;113;p9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9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9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9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9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9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較" type="twoTxTwoObj">
  <p:cSld name="TWO_OBJECTS_WITH_TEXT">
    <p:spTree>
      <p:nvGrpSpPr>
        <p:cNvPr id="119" name="Shape 119"/>
        <p:cNvGrpSpPr/>
        <p:nvPr/>
      </p:nvGrpSpPr>
      <p:grpSpPr>
        <a:xfrm>
          <a:off x="0" y="0"/>
          <a:ext cx="0" cy="0"/>
          <a:chOff x="0" y="0"/>
          <a:chExt cx="0" cy="0"/>
        </a:xfrm>
      </p:grpSpPr>
      <p:sp>
        <p:nvSpPr>
          <p:cNvPr id="120" name="Google Shape;120;p9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9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2" name="Google Shape;122;p9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9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4" name="Google Shape;124;p9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9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9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9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只有標題" type="titleOnly">
  <p:cSld name="TITLE_ONLY">
    <p:spTree>
      <p:nvGrpSpPr>
        <p:cNvPr id="128" name="Shape 128"/>
        <p:cNvGrpSpPr/>
        <p:nvPr/>
      </p:nvGrpSpPr>
      <p:grpSpPr>
        <a:xfrm>
          <a:off x="0" y="0"/>
          <a:ext cx="0" cy="0"/>
          <a:chOff x="0" y="0"/>
          <a:chExt cx="0" cy="0"/>
        </a:xfrm>
      </p:grpSpPr>
      <p:sp>
        <p:nvSpPr>
          <p:cNvPr id="129" name="Google Shape;129;p9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9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9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9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133" name="Shape 133"/>
        <p:cNvGrpSpPr/>
        <p:nvPr/>
      </p:nvGrpSpPr>
      <p:grpSpPr>
        <a:xfrm>
          <a:off x="0" y="0"/>
          <a:ext cx="0" cy="0"/>
          <a:chOff x="0" y="0"/>
          <a:chExt cx="0" cy="0"/>
        </a:xfrm>
      </p:grpSpPr>
      <p:sp>
        <p:nvSpPr>
          <p:cNvPr id="134" name="Google Shape;134;p9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9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9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輔助字幕的內容" type="objTx">
  <p:cSld name="OBJECT_WITH_CAPTION_TEXT">
    <p:spTree>
      <p:nvGrpSpPr>
        <p:cNvPr id="137" name="Shape 137"/>
        <p:cNvGrpSpPr/>
        <p:nvPr/>
      </p:nvGrpSpPr>
      <p:grpSpPr>
        <a:xfrm>
          <a:off x="0" y="0"/>
          <a:ext cx="0" cy="0"/>
          <a:chOff x="0" y="0"/>
          <a:chExt cx="0" cy="0"/>
        </a:xfrm>
      </p:grpSpPr>
      <p:sp>
        <p:nvSpPr>
          <p:cNvPr id="138" name="Google Shape;138;p10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9" name="Google Shape;139;p10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40" name="Google Shape;140;p10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1" name="Google Shape;141;p10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0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10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內容" type="obj">
  <p:cSld name="OBJECT">
    <p:spTree>
      <p:nvGrpSpPr>
        <p:cNvPr id="22" name="Shape 22"/>
        <p:cNvGrpSpPr/>
        <p:nvPr/>
      </p:nvGrpSpPr>
      <p:grpSpPr>
        <a:xfrm>
          <a:off x="0" y="0"/>
          <a:ext cx="0" cy="0"/>
          <a:chOff x="0" y="0"/>
          <a:chExt cx="0" cy="0"/>
        </a:xfrm>
      </p:grpSpPr>
      <p:sp>
        <p:nvSpPr>
          <p:cNvPr id="23" name="Google Shape;23;p6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6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輔助字幕的圖片" type="picTx">
  <p:cSld name="PICTURE_WITH_CAPTION_TEXT">
    <p:spTree>
      <p:nvGrpSpPr>
        <p:cNvPr id="144" name="Shape 144"/>
        <p:cNvGrpSpPr/>
        <p:nvPr/>
      </p:nvGrpSpPr>
      <p:grpSpPr>
        <a:xfrm>
          <a:off x="0" y="0"/>
          <a:ext cx="0" cy="0"/>
          <a:chOff x="0" y="0"/>
          <a:chExt cx="0" cy="0"/>
        </a:xfrm>
      </p:grpSpPr>
      <p:sp>
        <p:nvSpPr>
          <p:cNvPr id="145" name="Google Shape;145;p10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6" name="Google Shape;146;p101"/>
          <p:cNvSpPr/>
          <p:nvPr>
            <p:ph idx="2" type="pic"/>
          </p:nvPr>
        </p:nvSpPr>
        <p:spPr>
          <a:xfrm>
            <a:off x="5183188" y="987425"/>
            <a:ext cx="6172200" cy="4873625"/>
          </a:xfrm>
          <a:prstGeom prst="rect">
            <a:avLst/>
          </a:prstGeom>
          <a:noFill/>
          <a:ln>
            <a:noFill/>
          </a:ln>
        </p:spPr>
      </p:sp>
      <p:sp>
        <p:nvSpPr>
          <p:cNvPr id="147" name="Google Shape;147;p10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8" name="Google Shape;148;p10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10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10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直排文字" type="vertTx">
  <p:cSld name="VERTICAL_TEXT">
    <p:spTree>
      <p:nvGrpSpPr>
        <p:cNvPr id="151" name="Shape 151"/>
        <p:cNvGrpSpPr/>
        <p:nvPr/>
      </p:nvGrpSpPr>
      <p:grpSpPr>
        <a:xfrm>
          <a:off x="0" y="0"/>
          <a:ext cx="0" cy="0"/>
          <a:chOff x="0" y="0"/>
          <a:chExt cx="0" cy="0"/>
        </a:xfrm>
      </p:grpSpPr>
      <p:sp>
        <p:nvSpPr>
          <p:cNvPr id="152" name="Google Shape;152;p10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10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4" name="Google Shape;154;p10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10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10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直排標題及文字" type="vertTitleAndTx">
  <p:cSld name="VERTICAL_TITLE_AND_VERTICAL_TEXT">
    <p:spTree>
      <p:nvGrpSpPr>
        <p:cNvPr id="157" name="Shape 157"/>
        <p:cNvGrpSpPr/>
        <p:nvPr/>
      </p:nvGrpSpPr>
      <p:grpSpPr>
        <a:xfrm>
          <a:off x="0" y="0"/>
          <a:ext cx="0" cy="0"/>
          <a:chOff x="0" y="0"/>
          <a:chExt cx="0" cy="0"/>
        </a:xfrm>
      </p:grpSpPr>
      <p:sp>
        <p:nvSpPr>
          <p:cNvPr id="158" name="Google Shape;158;p10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9" name="Google Shape;159;p10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 name="Google Shape;160;p10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10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10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內容" type="obj">
  <p:cSld name="OBJECT">
    <p:spTree>
      <p:nvGrpSpPr>
        <p:cNvPr id="207" name="Shape 207"/>
        <p:cNvGrpSpPr/>
        <p:nvPr/>
      </p:nvGrpSpPr>
      <p:grpSpPr>
        <a:xfrm>
          <a:off x="0" y="0"/>
          <a:ext cx="0" cy="0"/>
          <a:chOff x="0" y="0"/>
          <a:chExt cx="0" cy="0"/>
        </a:xfrm>
      </p:grpSpPr>
      <p:sp>
        <p:nvSpPr>
          <p:cNvPr id="208" name="Google Shape;208;p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9" name="Google Shape;209;p6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投影片" type="title">
  <p:cSld name="TITLE">
    <p:spTree>
      <p:nvGrpSpPr>
        <p:cNvPr id="210" name="Shape 210"/>
        <p:cNvGrpSpPr/>
        <p:nvPr/>
      </p:nvGrpSpPr>
      <p:grpSpPr>
        <a:xfrm>
          <a:off x="0" y="0"/>
          <a:ext cx="0" cy="0"/>
          <a:chOff x="0" y="0"/>
          <a:chExt cx="0" cy="0"/>
        </a:xfrm>
      </p:grpSpPr>
      <p:sp>
        <p:nvSpPr>
          <p:cNvPr id="211" name="Google Shape;211;p6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2" name="Google Shape;212;p6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13" name="Google Shape;213;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章節標題" type="secHead">
  <p:cSld name="SECTION_HEADER">
    <p:spTree>
      <p:nvGrpSpPr>
        <p:cNvPr id="216" name="Shape 216"/>
        <p:cNvGrpSpPr/>
        <p:nvPr/>
      </p:nvGrpSpPr>
      <p:grpSpPr>
        <a:xfrm>
          <a:off x="0" y="0"/>
          <a:ext cx="0" cy="0"/>
          <a:chOff x="0" y="0"/>
          <a:chExt cx="0" cy="0"/>
        </a:xfrm>
      </p:grpSpPr>
      <p:sp>
        <p:nvSpPr>
          <p:cNvPr id="217" name="Google Shape;217;p8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8" name="Google Shape;218;p8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19" name="Google Shape;219;p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兩個內容" type="twoObj">
  <p:cSld name="TWO_OBJECTS">
    <p:spTree>
      <p:nvGrpSpPr>
        <p:cNvPr id="222" name="Shape 222"/>
        <p:cNvGrpSpPr/>
        <p:nvPr/>
      </p:nvGrpSpPr>
      <p:grpSpPr>
        <a:xfrm>
          <a:off x="0" y="0"/>
          <a:ext cx="0" cy="0"/>
          <a:chOff x="0" y="0"/>
          <a:chExt cx="0" cy="0"/>
        </a:xfrm>
      </p:grpSpPr>
      <p:sp>
        <p:nvSpPr>
          <p:cNvPr id="223" name="Google Shape;223;p8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4" name="Google Shape;224;p8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5" name="Google Shape;225;p8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6" name="Google Shape;226;p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8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較" type="twoTxTwoObj">
  <p:cSld name="TWO_OBJECTS_WITH_TEXT">
    <p:spTree>
      <p:nvGrpSpPr>
        <p:cNvPr id="229" name="Shape 229"/>
        <p:cNvGrpSpPr/>
        <p:nvPr/>
      </p:nvGrpSpPr>
      <p:grpSpPr>
        <a:xfrm>
          <a:off x="0" y="0"/>
          <a:ext cx="0" cy="0"/>
          <a:chOff x="0" y="0"/>
          <a:chExt cx="0" cy="0"/>
        </a:xfrm>
      </p:grpSpPr>
      <p:sp>
        <p:nvSpPr>
          <p:cNvPr id="230" name="Google Shape;230;p8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1" name="Google Shape;231;p8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32" name="Google Shape;232;p8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3" name="Google Shape;233;p8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34" name="Google Shape;234;p8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5" name="Google Shape;235;p8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6" name="Google Shape;236;p8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7" name="Google Shape;237;p8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只有標題" type="titleOnly">
  <p:cSld name="TITLE_ONLY">
    <p:spTree>
      <p:nvGrpSpPr>
        <p:cNvPr id="238" name="Shape 238"/>
        <p:cNvGrpSpPr/>
        <p:nvPr/>
      </p:nvGrpSpPr>
      <p:grpSpPr>
        <a:xfrm>
          <a:off x="0" y="0"/>
          <a:ext cx="0" cy="0"/>
          <a:chOff x="0" y="0"/>
          <a:chExt cx="0" cy="0"/>
        </a:xfrm>
      </p:grpSpPr>
      <p:sp>
        <p:nvSpPr>
          <p:cNvPr id="239" name="Google Shape;239;p8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0" name="Google Shape;240;p8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1" name="Google Shape;241;p8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8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243" name="Shape 243"/>
        <p:cNvGrpSpPr/>
        <p:nvPr/>
      </p:nvGrpSpPr>
      <p:grpSpPr>
        <a:xfrm>
          <a:off x="0" y="0"/>
          <a:ext cx="0" cy="0"/>
          <a:chOff x="0" y="0"/>
          <a:chExt cx="0" cy="0"/>
        </a:xfrm>
      </p:grpSpPr>
      <p:sp>
        <p:nvSpPr>
          <p:cNvPr id="244" name="Google Shape;244;p9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9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6" name="Google Shape;246;p9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章節標題" type="secHead">
  <p:cSld name="SECTION_HEADER">
    <p:spTree>
      <p:nvGrpSpPr>
        <p:cNvPr id="28" name="Shape 28"/>
        <p:cNvGrpSpPr/>
        <p:nvPr/>
      </p:nvGrpSpPr>
      <p:grpSpPr>
        <a:xfrm>
          <a:off x="0" y="0"/>
          <a:ext cx="0" cy="0"/>
          <a:chOff x="0" y="0"/>
          <a:chExt cx="0" cy="0"/>
        </a:xfrm>
      </p:grpSpPr>
      <p:sp>
        <p:nvSpPr>
          <p:cNvPr id="29" name="Google Shape;29;p6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6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輔助字幕的內容" type="objTx">
  <p:cSld name="OBJECT_WITH_CAPTION_TEXT">
    <p:spTree>
      <p:nvGrpSpPr>
        <p:cNvPr id="247" name="Shape 247"/>
        <p:cNvGrpSpPr/>
        <p:nvPr/>
      </p:nvGrpSpPr>
      <p:grpSpPr>
        <a:xfrm>
          <a:off x="0" y="0"/>
          <a:ext cx="0" cy="0"/>
          <a:chOff x="0" y="0"/>
          <a:chExt cx="0" cy="0"/>
        </a:xfrm>
      </p:grpSpPr>
      <p:sp>
        <p:nvSpPr>
          <p:cNvPr id="248" name="Google Shape;248;p9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9" name="Google Shape;249;p9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50" name="Google Shape;250;p9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51" name="Google Shape;251;p9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2" name="Google Shape;252;p9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3" name="Google Shape;253;p9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輔助字幕的圖片" type="picTx">
  <p:cSld name="PICTURE_WITH_CAPTION_TEXT">
    <p:spTree>
      <p:nvGrpSpPr>
        <p:cNvPr id="254" name="Shape 254"/>
        <p:cNvGrpSpPr/>
        <p:nvPr/>
      </p:nvGrpSpPr>
      <p:grpSpPr>
        <a:xfrm>
          <a:off x="0" y="0"/>
          <a:ext cx="0" cy="0"/>
          <a:chOff x="0" y="0"/>
          <a:chExt cx="0" cy="0"/>
        </a:xfrm>
      </p:grpSpPr>
      <p:sp>
        <p:nvSpPr>
          <p:cNvPr id="255" name="Google Shape;255;p9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6" name="Google Shape;256;p92"/>
          <p:cNvSpPr/>
          <p:nvPr>
            <p:ph idx="2" type="pic"/>
          </p:nvPr>
        </p:nvSpPr>
        <p:spPr>
          <a:xfrm>
            <a:off x="5183188" y="987425"/>
            <a:ext cx="6172200" cy="4873625"/>
          </a:xfrm>
          <a:prstGeom prst="rect">
            <a:avLst/>
          </a:prstGeom>
          <a:noFill/>
          <a:ln>
            <a:noFill/>
          </a:ln>
        </p:spPr>
      </p:sp>
      <p:sp>
        <p:nvSpPr>
          <p:cNvPr id="257" name="Google Shape;257;p9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58" name="Google Shape;258;p9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9" name="Google Shape;259;p9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0" name="Google Shape;260;p9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直排文字" type="vertTx">
  <p:cSld name="VERTICAL_TEXT">
    <p:spTree>
      <p:nvGrpSpPr>
        <p:cNvPr id="261" name="Shape 261"/>
        <p:cNvGrpSpPr/>
        <p:nvPr/>
      </p:nvGrpSpPr>
      <p:grpSpPr>
        <a:xfrm>
          <a:off x="0" y="0"/>
          <a:ext cx="0" cy="0"/>
          <a:chOff x="0" y="0"/>
          <a:chExt cx="0" cy="0"/>
        </a:xfrm>
      </p:grpSpPr>
      <p:sp>
        <p:nvSpPr>
          <p:cNvPr id="262" name="Google Shape;262;p9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3" name="Google Shape;263;p9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4" name="Google Shape;264;p9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5" name="Google Shape;265;p9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6" name="Google Shape;266;p9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直排標題及文字" type="vertTitleAndTx">
  <p:cSld name="VERTICAL_TITLE_AND_VERTICAL_TEXT">
    <p:spTree>
      <p:nvGrpSpPr>
        <p:cNvPr id="267" name="Shape 267"/>
        <p:cNvGrpSpPr/>
        <p:nvPr/>
      </p:nvGrpSpPr>
      <p:grpSpPr>
        <a:xfrm>
          <a:off x="0" y="0"/>
          <a:ext cx="0" cy="0"/>
          <a:chOff x="0" y="0"/>
          <a:chExt cx="0" cy="0"/>
        </a:xfrm>
      </p:grpSpPr>
      <p:sp>
        <p:nvSpPr>
          <p:cNvPr id="268" name="Google Shape;268;p9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9" name="Google Shape;269;p9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0" name="Google Shape;270;p9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1" name="Google Shape;271;p9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2" name="Google Shape;272;p9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內容" type="obj">
  <p:cSld name="OBJECT">
    <p:spTree>
      <p:nvGrpSpPr>
        <p:cNvPr id="283" name="Shape 283"/>
        <p:cNvGrpSpPr/>
        <p:nvPr/>
      </p:nvGrpSpPr>
      <p:grpSpPr>
        <a:xfrm>
          <a:off x="0" y="0"/>
          <a:ext cx="0" cy="0"/>
          <a:chOff x="0" y="0"/>
          <a:chExt cx="0" cy="0"/>
        </a:xfrm>
      </p:grpSpPr>
      <p:sp>
        <p:nvSpPr>
          <p:cNvPr id="284" name="Google Shape;284;p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5" name="Google Shape;285;p6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投影片" type="title">
  <p:cSld name="TITLE">
    <p:spTree>
      <p:nvGrpSpPr>
        <p:cNvPr id="286" name="Shape 286"/>
        <p:cNvGrpSpPr/>
        <p:nvPr/>
      </p:nvGrpSpPr>
      <p:grpSpPr>
        <a:xfrm>
          <a:off x="0" y="0"/>
          <a:ext cx="0" cy="0"/>
          <a:chOff x="0" y="0"/>
          <a:chExt cx="0" cy="0"/>
        </a:xfrm>
      </p:grpSpPr>
      <p:sp>
        <p:nvSpPr>
          <p:cNvPr id="287" name="Google Shape;287;p6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8" name="Google Shape;288;p6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9" name="Google Shape;289;p6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0" name="Google Shape;290;p6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1" name="Google Shape;291;p6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章節標題" type="secHead">
  <p:cSld name="SECTION_HEADER">
    <p:spTree>
      <p:nvGrpSpPr>
        <p:cNvPr id="292" name="Shape 292"/>
        <p:cNvGrpSpPr/>
        <p:nvPr/>
      </p:nvGrpSpPr>
      <p:grpSpPr>
        <a:xfrm>
          <a:off x="0" y="0"/>
          <a:ext cx="0" cy="0"/>
          <a:chOff x="0" y="0"/>
          <a:chExt cx="0" cy="0"/>
        </a:xfrm>
      </p:grpSpPr>
      <p:sp>
        <p:nvSpPr>
          <p:cNvPr id="293" name="Google Shape;293;p7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4" name="Google Shape;294;p7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95" name="Google Shape;295;p7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6" name="Google Shape;296;p7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7" name="Google Shape;297;p7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兩個內容" type="twoObj">
  <p:cSld name="TWO_OBJECTS">
    <p:spTree>
      <p:nvGrpSpPr>
        <p:cNvPr id="298" name="Shape 298"/>
        <p:cNvGrpSpPr/>
        <p:nvPr/>
      </p:nvGrpSpPr>
      <p:grpSpPr>
        <a:xfrm>
          <a:off x="0" y="0"/>
          <a:ext cx="0" cy="0"/>
          <a:chOff x="0" y="0"/>
          <a:chExt cx="0" cy="0"/>
        </a:xfrm>
      </p:grpSpPr>
      <p:sp>
        <p:nvSpPr>
          <p:cNvPr id="299" name="Google Shape;299;p7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0" name="Google Shape;300;p7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1" name="Google Shape;301;p7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2" name="Google Shape;302;p7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3" name="Google Shape;303;p7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4" name="Google Shape;304;p7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較" type="twoTxTwoObj">
  <p:cSld name="TWO_OBJECTS_WITH_TEXT">
    <p:spTree>
      <p:nvGrpSpPr>
        <p:cNvPr id="305" name="Shape 305"/>
        <p:cNvGrpSpPr/>
        <p:nvPr/>
      </p:nvGrpSpPr>
      <p:grpSpPr>
        <a:xfrm>
          <a:off x="0" y="0"/>
          <a:ext cx="0" cy="0"/>
          <a:chOff x="0" y="0"/>
          <a:chExt cx="0" cy="0"/>
        </a:xfrm>
      </p:grpSpPr>
      <p:sp>
        <p:nvSpPr>
          <p:cNvPr id="306" name="Google Shape;306;p7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7" name="Google Shape;307;p7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08" name="Google Shape;308;p7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9" name="Google Shape;309;p7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10" name="Google Shape;310;p7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1" name="Google Shape;311;p7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2" name="Google Shape;312;p7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3" name="Google Shape;313;p7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只有標題" type="titleOnly">
  <p:cSld name="TITLE_ONLY">
    <p:spTree>
      <p:nvGrpSpPr>
        <p:cNvPr id="314" name="Shape 314"/>
        <p:cNvGrpSpPr/>
        <p:nvPr/>
      </p:nvGrpSpPr>
      <p:grpSpPr>
        <a:xfrm>
          <a:off x="0" y="0"/>
          <a:ext cx="0" cy="0"/>
          <a:chOff x="0" y="0"/>
          <a:chExt cx="0" cy="0"/>
        </a:xfrm>
      </p:grpSpPr>
      <p:sp>
        <p:nvSpPr>
          <p:cNvPr id="315" name="Google Shape;315;p8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6" name="Google Shape;316;p8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7" name="Google Shape;317;p8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8" name="Google Shape;318;p8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兩個內容" type="twoObj">
  <p:cSld name="TWO_OBJECTS">
    <p:spTree>
      <p:nvGrpSpPr>
        <p:cNvPr id="34" name="Shape 34"/>
        <p:cNvGrpSpPr/>
        <p:nvPr/>
      </p:nvGrpSpPr>
      <p:grpSpPr>
        <a:xfrm>
          <a:off x="0" y="0"/>
          <a:ext cx="0" cy="0"/>
          <a:chOff x="0" y="0"/>
          <a:chExt cx="0" cy="0"/>
        </a:xfrm>
      </p:grpSpPr>
      <p:sp>
        <p:nvSpPr>
          <p:cNvPr id="35" name="Google Shape;35;p6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6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6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319" name="Shape 319"/>
        <p:cNvGrpSpPr/>
        <p:nvPr/>
      </p:nvGrpSpPr>
      <p:grpSpPr>
        <a:xfrm>
          <a:off x="0" y="0"/>
          <a:ext cx="0" cy="0"/>
          <a:chOff x="0" y="0"/>
          <a:chExt cx="0" cy="0"/>
        </a:xfrm>
      </p:grpSpPr>
      <p:sp>
        <p:nvSpPr>
          <p:cNvPr id="320" name="Google Shape;320;p8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1" name="Google Shape;321;p8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2" name="Google Shape;322;p8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輔助字幕的內容" type="objTx">
  <p:cSld name="OBJECT_WITH_CAPTION_TEXT">
    <p:spTree>
      <p:nvGrpSpPr>
        <p:cNvPr id="323" name="Shape 323"/>
        <p:cNvGrpSpPr/>
        <p:nvPr/>
      </p:nvGrpSpPr>
      <p:grpSpPr>
        <a:xfrm>
          <a:off x="0" y="0"/>
          <a:ext cx="0" cy="0"/>
          <a:chOff x="0" y="0"/>
          <a:chExt cx="0" cy="0"/>
        </a:xfrm>
      </p:grpSpPr>
      <p:sp>
        <p:nvSpPr>
          <p:cNvPr id="324" name="Google Shape;324;p8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5" name="Google Shape;325;p8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26" name="Google Shape;326;p8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27" name="Google Shape;327;p8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8" name="Google Shape;328;p8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9" name="Google Shape;329;p8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輔助字幕的圖片" type="picTx">
  <p:cSld name="PICTURE_WITH_CAPTION_TEXT">
    <p:spTree>
      <p:nvGrpSpPr>
        <p:cNvPr id="330" name="Shape 330"/>
        <p:cNvGrpSpPr/>
        <p:nvPr/>
      </p:nvGrpSpPr>
      <p:grpSpPr>
        <a:xfrm>
          <a:off x="0" y="0"/>
          <a:ext cx="0" cy="0"/>
          <a:chOff x="0" y="0"/>
          <a:chExt cx="0" cy="0"/>
        </a:xfrm>
      </p:grpSpPr>
      <p:sp>
        <p:nvSpPr>
          <p:cNvPr id="331" name="Google Shape;331;p8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2" name="Google Shape;332;p83"/>
          <p:cNvSpPr/>
          <p:nvPr>
            <p:ph idx="2" type="pic"/>
          </p:nvPr>
        </p:nvSpPr>
        <p:spPr>
          <a:xfrm>
            <a:off x="5183188" y="987425"/>
            <a:ext cx="6172200" cy="4873625"/>
          </a:xfrm>
          <a:prstGeom prst="rect">
            <a:avLst/>
          </a:prstGeom>
          <a:noFill/>
          <a:ln>
            <a:noFill/>
          </a:ln>
        </p:spPr>
      </p:sp>
      <p:sp>
        <p:nvSpPr>
          <p:cNvPr id="333" name="Google Shape;333;p8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34" name="Google Shape;334;p8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5" name="Google Shape;335;p8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6" name="Google Shape;336;p8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直排文字" type="vertTx">
  <p:cSld name="VERTICAL_TEXT">
    <p:spTree>
      <p:nvGrpSpPr>
        <p:cNvPr id="337" name="Shape 337"/>
        <p:cNvGrpSpPr/>
        <p:nvPr/>
      </p:nvGrpSpPr>
      <p:grpSpPr>
        <a:xfrm>
          <a:off x="0" y="0"/>
          <a:ext cx="0" cy="0"/>
          <a:chOff x="0" y="0"/>
          <a:chExt cx="0" cy="0"/>
        </a:xfrm>
      </p:grpSpPr>
      <p:sp>
        <p:nvSpPr>
          <p:cNvPr id="338" name="Google Shape;338;p8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9" name="Google Shape;339;p8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0" name="Google Shape;340;p8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1" name="Google Shape;341;p8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2" name="Google Shape;342;p8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直排標題及文字" type="vertTitleAndTx">
  <p:cSld name="VERTICAL_TITLE_AND_VERTICAL_TEXT">
    <p:spTree>
      <p:nvGrpSpPr>
        <p:cNvPr id="343" name="Shape 343"/>
        <p:cNvGrpSpPr/>
        <p:nvPr/>
      </p:nvGrpSpPr>
      <p:grpSpPr>
        <a:xfrm>
          <a:off x="0" y="0"/>
          <a:ext cx="0" cy="0"/>
          <a:chOff x="0" y="0"/>
          <a:chExt cx="0" cy="0"/>
        </a:xfrm>
      </p:grpSpPr>
      <p:sp>
        <p:nvSpPr>
          <p:cNvPr id="344" name="Google Shape;344;p8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5" name="Google Shape;345;p8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6" name="Google Shape;346;p8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7" name="Google Shape;347;p8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8" name="Google Shape;348;p8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投影片" type="title">
  <p:cSld name="TITLE">
    <p:spTree>
      <p:nvGrpSpPr>
        <p:cNvPr id="369" name="Shape 369"/>
        <p:cNvGrpSpPr/>
        <p:nvPr/>
      </p:nvGrpSpPr>
      <p:grpSpPr>
        <a:xfrm>
          <a:off x="0" y="0"/>
          <a:ext cx="0" cy="0"/>
          <a:chOff x="0" y="0"/>
          <a:chExt cx="0" cy="0"/>
        </a:xfrm>
      </p:grpSpPr>
      <p:sp>
        <p:nvSpPr>
          <p:cNvPr id="370" name="Google Shape;370;p10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1" name="Google Shape;371;p10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72" name="Google Shape;372;p10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3" name="Google Shape;373;p10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4" name="Google Shape;374;p10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內容" type="obj">
  <p:cSld name="OBJECT">
    <p:spTree>
      <p:nvGrpSpPr>
        <p:cNvPr id="375" name="Shape 375"/>
        <p:cNvGrpSpPr/>
        <p:nvPr/>
      </p:nvGrpSpPr>
      <p:grpSpPr>
        <a:xfrm>
          <a:off x="0" y="0"/>
          <a:ext cx="0" cy="0"/>
          <a:chOff x="0" y="0"/>
          <a:chExt cx="0" cy="0"/>
        </a:xfrm>
      </p:grpSpPr>
      <p:sp>
        <p:nvSpPr>
          <p:cNvPr id="376" name="Google Shape;376;p10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7" name="Google Shape;377;p10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8" name="Google Shape;378;p10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9" name="Google Shape;379;p10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0" name="Google Shape;380;p10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章節標題" type="secHead">
  <p:cSld name="SECTION_HEADER">
    <p:spTree>
      <p:nvGrpSpPr>
        <p:cNvPr id="381" name="Shape 381"/>
        <p:cNvGrpSpPr/>
        <p:nvPr/>
      </p:nvGrpSpPr>
      <p:grpSpPr>
        <a:xfrm>
          <a:off x="0" y="0"/>
          <a:ext cx="0" cy="0"/>
          <a:chOff x="0" y="0"/>
          <a:chExt cx="0" cy="0"/>
        </a:xfrm>
      </p:grpSpPr>
      <p:sp>
        <p:nvSpPr>
          <p:cNvPr id="382" name="Google Shape;382;p10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3" name="Google Shape;383;p10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84" name="Google Shape;384;p10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5" name="Google Shape;385;p10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6" name="Google Shape;386;p10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兩個內容" type="twoObj">
  <p:cSld name="TWO_OBJECTS">
    <p:spTree>
      <p:nvGrpSpPr>
        <p:cNvPr id="387" name="Shape 387"/>
        <p:cNvGrpSpPr/>
        <p:nvPr/>
      </p:nvGrpSpPr>
      <p:grpSpPr>
        <a:xfrm>
          <a:off x="0" y="0"/>
          <a:ext cx="0" cy="0"/>
          <a:chOff x="0" y="0"/>
          <a:chExt cx="0" cy="0"/>
        </a:xfrm>
      </p:grpSpPr>
      <p:sp>
        <p:nvSpPr>
          <p:cNvPr id="388" name="Google Shape;388;p10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9" name="Google Shape;389;p10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0" name="Google Shape;390;p10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1" name="Google Shape;391;p10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2" name="Google Shape;392;p10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3" name="Google Shape;393;p10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較" type="twoTxTwoObj">
  <p:cSld name="TWO_OBJECTS_WITH_TEXT">
    <p:spTree>
      <p:nvGrpSpPr>
        <p:cNvPr id="394" name="Shape 394"/>
        <p:cNvGrpSpPr/>
        <p:nvPr/>
      </p:nvGrpSpPr>
      <p:grpSpPr>
        <a:xfrm>
          <a:off x="0" y="0"/>
          <a:ext cx="0" cy="0"/>
          <a:chOff x="0" y="0"/>
          <a:chExt cx="0" cy="0"/>
        </a:xfrm>
      </p:grpSpPr>
      <p:sp>
        <p:nvSpPr>
          <p:cNvPr id="395" name="Google Shape;395;p10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6" name="Google Shape;396;p10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7" name="Google Shape;397;p10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8" name="Google Shape;398;p10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9" name="Google Shape;399;p10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0" name="Google Shape;400;p10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1" name="Google Shape;401;p10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2" name="Google Shape;402;p10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較" type="twoTxTwoObj">
  <p:cSld name="TWO_OBJECTS_WITH_TEXT">
    <p:spTree>
      <p:nvGrpSpPr>
        <p:cNvPr id="41" name="Shape 41"/>
        <p:cNvGrpSpPr/>
        <p:nvPr/>
      </p:nvGrpSpPr>
      <p:grpSpPr>
        <a:xfrm>
          <a:off x="0" y="0"/>
          <a:ext cx="0" cy="0"/>
          <a:chOff x="0" y="0"/>
          <a:chExt cx="0" cy="0"/>
        </a:xfrm>
      </p:grpSpPr>
      <p:sp>
        <p:nvSpPr>
          <p:cNvPr id="42" name="Google Shape;42;p7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7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7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7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7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只有標題" type="titleOnly">
  <p:cSld name="TITLE_ONLY">
    <p:spTree>
      <p:nvGrpSpPr>
        <p:cNvPr id="403" name="Shape 403"/>
        <p:cNvGrpSpPr/>
        <p:nvPr/>
      </p:nvGrpSpPr>
      <p:grpSpPr>
        <a:xfrm>
          <a:off x="0" y="0"/>
          <a:ext cx="0" cy="0"/>
          <a:chOff x="0" y="0"/>
          <a:chExt cx="0" cy="0"/>
        </a:xfrm>
      </p:grpSpPr>
      <p:sp>
        <p:nvSpPr>
          <p:cNvPr id="404" name="Google Shape;404;p1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5" name="Google Shape;405;p1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p1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7" name="Google Shape;407;p1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408" name="Shape 408"/>
        <p:cNvGrpSpPr/>
        <p:nvPr/>
      </p:nvGrpSpPr>
      <p:grpSpPr>
        <a:xfrm>
          <a:off x="0" y="0"/>
          <a:ext cx="0" cy="0"/>
          <a:chOff x="0" y="0"/>
          <a:chExt cx="0" cy="0"/>
        </a:xfrm>
      </p:grpSpPr>
      <p:sp>
        <p:nvSpPr>
          <p:cNvPr id="409" name="Google Shape;409;p1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0" name="Google Shape;410;p1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1" name="Google Shape;411;p1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輔助字幕的內容" type="objTx">
  <p:cSld name="OBJECT_WITH_CAPTION_TEXT">
    <p:spTree>
      <p:nvGrpSpPr>
        <p:cNvPr id="412" name="Shape 412"/>
        <p:cNvGrpSpPr/>
        <p:nvPr/>
      </p:nvGrpSpPr>
      <p:grpSpPr>
        <a:xfrm>
          <a:off x="0" y="0"/>
          <a:ext cx="0" cy="0"/>
          <a:chOff x="0" y="0"/>
          <a:chExt cx="0" cy="0"/>
        </a:xfrm>
      </p:grpSpPr>
      <p:sp>
        <p:nvSpPr>
          <p:cNvPr id="413" name="Google Shape;413;p1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4" name="Google Shape;414;p11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15" name="Google Shape;415;p11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16" name="Google Shape;416;p1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7" name="Google Shape;417;p1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8" name="Google Shape;418;p1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輔助字幕的圖片" type="picTx">
  <p:cSld name="PICTURE_WITH_CAPTION_TEXT">
    <p:spTree>
      <p:nvGrpSpPr>
        <p:cNvPr id="419" name="Shape 419"/>
        <p:cNvGrpSpPr/>
        <p:nvPr/>
      </p:nvGrpSpPr>
      <p:grpSpPr>
        <a:xfrm>
          <a:off x="0" y="0"/>
          <a:ext cx="0" cy="0"/>
          <a:chOff x="0" y="0"/>
          <a:chExt cx="0" cy="0"/>
        </a:xfrm>
      </p:grpSpPr>
      <p:sp>
        <p:nvSpPr>
          <p:cNvPr id="420" name="Google Shape;420;p11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1" name="Google Shape;421;p113"/>
          <p:cNvSpPr/>
          <p:nvPr>
            <p:ph idx="2" type="pic"/>
          </p:nvPr>
        </p:nvSpPr>
        <p:spPr>
          <a:xfrm>
            <a:off x="5183188" y="987425"/>
            <a:ext cx="6172200" cy="4873625"/>
          </a:xfrm>
          <a:prstGeom prst="rect">
            <a:avLst/>
          </a:prstGeom>
          <a:noFill/>
          <a:ln>
            <a:noFill/>
          </a:ln>
        </p:spPr>
      </p:sp>
      <p:sp>
        <p:nvSpPr>
          <p:cNvPr id="422" name="Google Shape;422;p11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23" name="Google Shape;423;p1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4" name="Google Shape;424;p1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5" name="Google Shape;425;p1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直排文字" type="vertTx">
  <p:cSld name="VERTICAL_TEXT">
    <p:spTree>
      <p:nvGrpSpPr>
        <p:cNvPr id="426" name="Shape 426"/>
        <p:cNvGrpSpPr/>
        <p:nvPr/>
      </p:nvGrpSpPr>
      <p:grpSpPr>
        <a:xfrm>
          <a:off x="0" y="0"/>
          <a:ext cx="0" cy="0"/>
          <a:chOff x="0" y="0"/>
          <a:chExt cx="0" cy="0"/>
        </a:xfrm>
      </p:grpSpPr>
      <p:sp>
        <p:nvSpPr>
          <p:cNvPr id="427" name="Google Shape;427;p1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8" name="Google Shape;428;p11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9" name="Google Shape;429;p1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0" name="Google Shape;430;p1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1" name="Google Shape;431;p1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直排標題及文字" type="vertTitleAndTx">
  <p:cSld name="VERTICAL_TITLE_AND_VERTICAL_TEXT">
    <p:spTree>
      <p:nvGrpSpPr>
        <p:cNvPr id="432" name="Shape 432"/>
        <p:cNvGrpSpPr/>
        <p:nvPr/>
      </p:nvGrpSpPr>
      <p:grpSpPr>
        <a:xfrm>
          <a:off x="0" y="0"/>
          <a:ext cx="0" cy="0"/>
          <a:chOff x="0" y="0"/>
          <a:chExt cx="0" cy="0"/>
        </a:xfrm>
      </p:grpSpPr>
      <p:sp>
        <p:nvSpPr>
          <p:cNvPr id="433" name="Google Shape;433;p11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4" name="Google Shape;434;p11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5" name="Google Shape;435;p1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6" name="Google Shape;436;p1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7" name="Google Shape;437;p1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只有標題" type="titleOnly">
  <p:cSld name="TITLE_ONLY">
    <p:spTree>
      <p:nvGrpSpPr>
        <p:cNvPr id="50" name="Shape 50"/>
        <p:cNvGrpSpPr/>
        <p:nvPr/>
      </p:nvGrpSpPr>
      <p:grpSpPr>
        <a:xfrm>
          <a:off x="0" y="0"/>
          <a:ext cx="0" cy="0"/>
          <a:chOff x="0" y="0"/>
          <a:chExt cx="0" cy="0"/>
        </a:xfrm>
      </p:grpSpPr>
      <p:sp>
        <p:nvSpPr>
          <p:cNvPr id="51" name="Google Shape;51;p7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55" name="Shape 55"/>
        <p:cNvGrpSpPr/>
        <p:nvPr/>
      </p:nvGrpSpPr>
      <p:grpSpPr>
        <a:xfrm>
          <a:off x="0" y="0"/>
          <a:ext cx="0" cy="0"/>
          <a:chOff x="0" y="0"/>
          <a:chExt cx="0" cy="0"/>
        </a:xfrm>
      </p:grpSpPr>
      <p:sp>
        <p:nvSpPr>
          <p:cNvPr id="56" name="Google Shape;56;p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輔助字幕的內容" type="objTx">
  <p:cSld name="OBJECT_WITH_CAPTION_TEXT">
    <p:spTree>
      <p:nvGrpSpPr>
        <p:cNvPr id="59" name="Shape 59"/>
        <p:cNvGrpSpPr/>
        <p:nvPr/>
      </p:nvGrpSpPr>
      <p:grpSpPr>
        <a:xfrm>
          <a:off x="0" y="0"/>
          <a:ext cx="0" cy="0"/>
          <a:chOff x="0" y="0"/>
          <a:chExt cx="0" cy="0"/>
        </a:xfrm>
      </p:grpSpPr>
      <p:sp>
        <p:nvSpPr>
          <p:cNvPr id="60" name="Google Shape;60;p7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7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7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7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7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輔助字幕的圖片" type="picTx">
  <p:cSld name="PICTURE_WITH_CAPTION_TEXT">
    <p:spTree>
      <p:nvGrpSpPr>
        <p:cNvPr id="66" name="Shape 66"/>
        <p:cNvGrpSpPr/>
        <p:nvPr/>
      </p:nvGrpSpPr>
      <p:grpSpPr>
        <a:xfrm>
          <a:off x="0" y="0"/>
          <a:ext cx="0" cy="0"/>
          <a:chOff x="0" y="0"/>
          <a:chExt cx="0" cy="0"/>
        </a:xfrm>
      </p:grpSpPr>
      <p:sp>
        <p:nvSpPr>
          <p:cNvPr id="67" name="Google Shape;67;p7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74"/>
          <p:cNvSpPr/>
          <p:nvPr>
            <p:ph idx="2" type="pic"/>
          </p:nvPr>
        </p:nvSpPr>
        <p:spPr>
          <a:xfrm>
            <a:off x="5183188" y="987425"/>
            <a:ext cx="6172200" cy="4873625"/>
          </a:xfrm>
          <a:prstGeom prst="rect">
            <a:avLst/>
          </a:prstGeom>
          <a:noFill/>
          <a:ln>
            <a:noFill/>
          </a:ln>
        </p:spPr>
      </p:sp>
      <p:sp>
        <p:nvSpPr>
          <p:cNvPr id="69" name="Google Shape;69;p7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7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7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7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jp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6.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0" Type="http://schemas.openxmlformats.org/officeDocument/2006/relationships/slideLayout" Target="../slideLayouts/slideLayout18.xml"/><Relationship Id="rId13" Type="http://schemas.openxmlformats.org/officeDocument/2006/relationships/slideLayout" Target="../slideLayouts/slideLayout21.xml"/><Relationship Id="rId12" Type="http://schemas.openxmlformats.org/officeDocument/2006/relationships/slideLayout" Target="../slideLayouts/slideLayout20.xml"/><Relationship Id="rId1" Type="http://schemas.openxmlformats.org/officeDocument/2006/relationships/image" Target="../media/image2.jp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5" Type="http://schemas.openxmlformats.org/officeDocument/2006/relationships/theme" Target="../theme/theme5.xml"/><Relationship Id="rId14" Type="http://schemas.openxmlformats.org/officeDocument/2006/relationships/slideLayout" Target="../slideLayouts/slideLayout2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28.xml"/><Relationship Id="rId22" Type="http://schemas.openxmlformats.org/officeDocument/2006/relationships/slideLayout" Target="../slideLayouts/slideLayout30.xml"/><Relationship Id="rId21" Type="http://schemas.openxmlformats.org/officeDocument/2006/relationships/slideLayout" Target="../slideLayouts/slideLayout29.xml"/><Relationship Id="rId24" Type="http://schemas.openxmlformats.org/officeDocument/2006/relationships/slideLayout" Target="../slideLayouts/slideLayout32.xml"/><Relationship Id="rId23" Type="http://schemas.openxmlformats.org/officeDocument/2006/relationships/slideLayout" Target="../slideLayouts/slideLayout31.xml"/><Relationship Id="rId1" Type="http://schemas.openxmlformats.org/officeDocument/2006/relationships/image" Target="../media/image2.jpg"/><Relationship Id="rId2" Type="http://schemas.openxmlformats.org/officeDocument/2006/relationships/image" Target="../media/image12.png"/><Relationship Id="rId3" Type="http://schemas.openxmlformats.org/officeDocument/2006/relationships/image" Target="../media/image6.png"/><Relationship Id="rId4" Type="http://schemas.openxmlformats.org/officeDocument/2006/relationships/image" Target="../media/image19.png"/><Relationship Id="rId9" Type="http://schemas.openxmlformats.org/officeDocument/2006/relationships/image" Target="../media/image13.png"/><Relationship Id="rId26" Type="http://schemas.openxmlformats.org/officeDocument/2006/relationships/theme" Target="../theme/theme2.xml"/><Relationship Id="rId25" Type="http://schemas.openxmlformats.org/officeDocument/2006/relationships/slideLayout" Target="../slideLayouts/slideLayout33.xml"/><Relationship Id="rId5" Type="http://schemas.openxmlformats.org/officeDocument/2006/relationships/image" Target="../media/image18.png"/><Relationship Id="rId6" Type="http://schemas.openxmlformats.org/officeDocument/2006/relationships/image" Target="../media/image11.png"/><Relationship Id="rId7" Type="http://schemas.openxmlformats.org/officeDocument/2006/relationships/image" Target="../media/image7.png"/><Relationship Id="rId8" Type="http://schemas.openxmlformats.org/officeDocument/2006/relationships/image" Target="../media/image20.png"/><Relationship Id="rId11" Type="http://schemas.openxmlformats.org/officeDocument/2006/relationships/image" Target="../media/image8.png"/><Relationship Id="rId10" Type="http://schemas.openxmlformats.org/officeDocument/2006/relationships/image" Target="../media/image37.png"/><Relationship Id="rId13" Type="http://schemas.openxmlformats.org/officeDocument/2006/relationships/image" Target="../media/image22.png"/><Relationship Id="rId12" Type="http://schemas.openxmlformats.org/officeDocument/2006/relationships/image" Target="../media/image16.png"/><Relationship Id="rId15" Type="http://schemas.openxmlformats.org/officeDocument/2006/relationships/slideLayout" Target="../slideLayouts/slideLayout23.xml"/><Relationship Id="rId14" Type="http://schemas.openxmlformats.org/officeDocument/2006/relationships/image" Target="../media/image26.png"/><Relationship Id="rId17" Type="http://schemas.openxmlformats.org/officeDocument/2006/relationships/slideLayout" Target="../slideLayouts/slideLayout25.xml"/><Relationship Id="rId16" Type="http://schemas.openxmlformats.org/officeDocument/2006/relationships/slideLayout" Target="../slideLayouts/slideLayout24.xml"/><Relationship Id="rId19" Type="http://schemas.openxmlformats.org/officeDocument/2006/relationships/slideLayout" Target="../slideLayouts/slideLayout27.xml"/><Relationship Id="rId18"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31.png"/><Relationship Id="rId3"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slideLayout" Target="../slideLayouts/slideLayout36.xml"/><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slideLayout" Target="../slideLayouts/slideLayout34.xml"/><Relationship Id="rId8" Type="http://schemas.openxmlformats.org/officeDocument/2006/relationships/slideLayout" Target="../slideLayouts/slideLayout35.xml"/><Relationship Id="rId11" Type="http://schemas.openxmlformats.org/officeDocument/2006/relationships/slideLayout" Target="../slideLayouts/slideLayout38.xml"/><Relationship Id="rId10" Type="http://schemas.openxmlformats.org/officeDocument/2006/relationships/slideLayout" Target="../slideLayouts/slideLayout37.xml"/><Relationship Id="rId13" Type="http://schemas.openxmlformats.org/officeDocument/2006/relationships/slideLayout" Target="../slideLayouts/slideLayout40.xml"/><Relationship Id="rId12" Type="http://schemas.openxmlformats.org/officeDocument/2006/relationships/slideLayout" Target="../slideLayouts/slideLayout39.xml"/><Relationship Id="rId15" Type="http://schemas.openxmlformats.org/officeDocument/2006/relationships/slideLayout" Target="../slideLayouts/slideLayout42.xml"/><Relationship Id="rId14" Type="http://schemas.openxmlformats.org/officeDocument/2006/relationships/slideLayout" Target="../slideLayouts/slideLayout41.xml"/><Relationship Id="rId17" Type="http://schemas.openxmlformats.org/officeDocument/2006/relationships/slideLayout" Target="../slideLayouts/slideLayout44.xml"/><Relationship Id="rId16" Type="http://schemas.openxmlformats.org/officeDocument/2006/relationships/slideLayout" Target="../slideLayouts/slideLayout43.xml"/><Relationship Id="rId18" Type="http://schemas.openxmlformats.org/officeDocument/2006/relationships/theme" Target="../theme/theme3.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55.xml"/><Relationship Id="rId21" Type="http://schemas.openxmlformats.org/officeDocument/2006/relationships/theme" Target="../theme/theme4.xml"/><Relationship Id="rId1" Type="http://schemas.openxmlformats.org/officeDocument/2006/relationships/image" Target="../media/image2.jpg"/><Relationship Id="rId2" Type="http://schemas.openxmlformats.org/officeDocument/2006/relationships/image" Target="../media/image35.png"/><Relationship Id="rId3"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6.png"/><Relationship Id="rId5" Type="http://schemas.openxmlformats.org/officeDocument/2006/relationships/image" Target="../media/image38.png"/><Relationship Id="rId6" Type="http://schemas.openxmlformats.org/officeDocument/2006/relationships/image" Target="../media/image18.png"/><Relationship Id="rId7" Type="http://schemas.openxmlformats.org/officeDocument/2006/relationships/image" Target="../media/image33.png"/><Relationship Id="rId8" Type="http://schemas.openxmlformats.org/officeDocument/2006/relationships/image" Target="../media/image32.png"/><Relationship Id="rId11" Type="http://schemas.openxmlformats.org/officeDocument/2006/relationships/slideLayout" Target="../slideLayouts/slideLayout46.xml"/><Relationship Id="rId10" Type="http://schemas.openxmlformats.org/officeDocument/2006/relationships/slideLayout" Target="../slideLayouts/slideLayout45.xml"/><Relationship Id="rId13" Type="http://schemas.openxmlformats.org/officeDocument/2006/relationships/slideLayout" Target="../slideLayouts/slideLayout48.xml"/><Relationship Id="rId12" Type="http://schemas.openxmlformats.org/officeDocument/2006/relationships/slideLayout" Target="../slideLayouts/slideLayout47.xml"/><Relationship Id="rId15" Type="http://schemas.openxmlformats.org/officeDocument/2006/relationships/slideLayout" Target="../slideLayouts/slideLayout50.xml"/><Relationship Id="rId14" Type="http://schemas.openxmlformats.org/officeDocument/2006/relationships/slideLayout" Target="../slideLayouts/slideLayout49.xml"/><Relationship Id="rId17" Type="http://schemas.openxmlformats.org/officeDocument/2006/relationships/slideLayout" Target="../slideLayouts/slideLayout52.xml"/><Relationship Id="rId16" Type="http://schemas.openxmlformats.org/officeDocument/2006/relationships/slideLayout" Target="../slideLayouts/slideLayout51.xml"/><Relationship Id="rId19" Type="http://schemas.openxmlformats.org/officeDocument/2006/relationships/slideLayout" Target="../slideLayouts/slideLayout54.xml"/><Relationship Id="rId18"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id="10" name="Google Shape;10;p56"/>
          <p:cNvPicPr preferRelativeResize="0"/>
          <p:nvPr/>
        </p:nvPicPr>
        <p:blipFill rotWithShape="1">
          <a:blip r:embed="rId2">
            <a:alphaModFix/>
          </a:blip>
          <a:srcRect b="0" l="0" r="0" t="0"/>
          <a:stretch/>
        </p:blipFill>
        <p:spPr>
          <a:xfrm>
            <a:off x="121182" y="83068"/>
            <a:ext cx="12180864" cy="6803726"/>
          </a:xfrm>
          <a:prstGeom prst="rect">
            <a:avLst/>
          </a:prstGeom>
          <a:noFill/>
          <a:ln>
            <a:noFill/>
          </a:ln>
        </p:spPr>
      </p:pic>
      <p:sp>
        <p:nvSpPr>
          <p:cNvPr id="11" name="Google Shape;11;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5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zh-TW"/>
              <a:t>‹#›</a:t>
            </a:fld>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5" name="Shape 85"/>
        <p:cNvGrpSpPr/>
        <p:nvPr/>
      </p:nvGrpSpPr>
      <p:grpSpPr>
        <a:xfrm>
          <a:off x="0" y="0"/>
          <a:ext cx="0" cy="0"/>
          <a:chOff x="0" y="0"/>
          <a:chExt cx="0" cy="0"/>
        </a:xfrm>
      </p:grpSpPr>
      <p:pic>
        <p:nvPicPr>
          <p:cNvPr id="86" name="Google Shape;86;p58"/>
          <p:cNvPicPr preferRelativeResize="0"/>
          <p:nvPr/>
        </p:nvPicPr>
        <p:blipFill rotWithShape="1">
          <a:blip r:embed="rId2">
            <a:alphaModFix/>
          </a:blip>
          <a:srcRect b="0" l="0" r="0" t="0"/>
          <a:stretch/>
        </p:blipFill>
        <p:spPr>
          <a:xfrm rot="422338">
            <a:off x="6014092" y="2881720"/>
            <a:ext cx="5878817" cy="3787022"/>
          </a:xfrm>
          <a:prstGeom prst="rect">
            <a:avLst/>
          </a:prstGeom>
          <a:noFill/>
          <a:ln>
            <a:noFill/>
          </a:ln>
        </p:spPr>
      </p:pic>
      <p:pic>
        <p:nvPicPr>
          <p:cNvPr descr="一張含有 桌 的圖片&#10;&#10;自動產生的描述" id="87" name="Google Shape;87;p58"/>
          <p:cNvPicPr preferRelativeResize="0"/>
          <p:nvPr/>
        </p:nvPicPr>
        <p:blipFill rotWithShape="1">
          <a:blip r:embed="rId3">
            <a:alphaModFix amt="73000"/>
          </a:blip>
          <a:srcRect b="23894" l="5999" r="9509" t="19583"/>
          <a:stretch/>
        </p:blipFill>
        <p:spPr>
          <a:xfrm>
            <a:off x="9296400" y="4910168"/>
            <a:ext cx="3332747" cy="2229501"/>
          </a:xfrm>
          <a:prstGeom prst="rect">
            <a:avLst/>
          </a:prstGeom>
          <a:noFill/>
          <a:ln>
            <a:noFill/>
          </a:ln>
        </p:spPr>
      </p:pic>
      <p:sp>
        <p:nvSpPr>
          <p:cNvPr id="88" name="Google Shape;88;p58"/>
          <p:cNvSpPr/>
          <p:nvPr/>
        </p:nvSpPr>
        <p:spPr>
          <a:xfrm>
            <a:off x="-333449" y="-266150"/>
            <a:ext cx="10315649" cy="6759025"/>
          </a:xfrm>
          <a:prstGeom prst="cloud">
            <a:avLst/>
          </a:prstGeom>
          <a:solidFill>
            <a:srgbClr val="F3EA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9" name="Google Shape;89;p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0" name="Google Shape;90;p5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 name="Google Shape;91;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2" name="Google Shape;92;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3" name="Google Shape;93;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zh-TW"/>
              <a:t>‹#›</a:t>
            </a:fld>
            <a:endParaRPr/>
          </a:p>
        </p:txBody>
      </p:sp>
    </p:spTree>
  </p:cSld>
  <p:clrMap accent1="accent1" accent2="accent2" accent3="accent3" accent4="accent4" accent5="accent5" accent6="accent6" bg1="lt1" bg2="dk2" tx1="dk1" tx2="lt2" folHlink="folHlink" hlink="hlink"/>
  <p:sldLayoutIdLst>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63" name="Shape 163"/>
        <p:cNvGrpSpPr/>
        <p:nvPr/>
      </p:nvGrpSpPr>
      <p:grpSpPr>
        <a:xfrm>
          <a:off x="0" y="0"/>
          <a:ext cx="0" cy="0"/>
          <a:chOff x="0" y="0"/>
          <a:chExt cx="0" cy="0"/>
        </a:xfrm>
      </p:grpSpPr>
      <p:pic>
        <p:nvPicPr>
          <p:cNvPr id="164" name="Google Shape;164;p60"/>
          <p:cNvPicPr preferRelativeResize="0"/>
          <p:nvPr/>
        </p:nvPicPr>
        <p:blipFill rotWithShape="1">
          <a:blip r:embed="rId2">
            <a:alphaModFix/>
          </a:blip>
          <a:srcRect b="0" l="0" r="0" t="0"/>
          <a:stretch/>
        </p:blipFill>
        <p:spPr>
          <a:xfrm>
            <a:off x="11472630" y="17635"/>
            <a:ext cx="674078" cy="645271"/>
          </a:xfrm>
          <a:prstGeom prst="rect">
            <a:avLst/>
          </a:prstGeom>
          <a:noFill/>
          <a:ln>
            <a:noFill/>
          </a:ln>
        </p:spPr>
      </p:pic>
      <p:pic>
        <p:nvPicPr>
          <p:cNvPr id="165" name="Google Shape;165;p60"/>
          <p:cNvPicPr preferRelativeResize="0"/>
          <p:nvPr/>
        </p:nvPicPr>
        <p:blipFill rotWithShape="1">
          <a:blip r:embed="rId3">
            <a:alphaModFix/>
          </a:blip>
          <a:srcRect b="0" l="0" r="0" t="0"/>
          <a:stretch/>
        </p:blipFill>
        <p:spPr>
          <a:xfrm rot="-695431">
            <a:off x="11293104" y="2640"/>
            <a:ext cx="515274" cy="482558"/>
          </a:xfrm>
          <a:prstGeom prst="rect">
            <a:avLst/>
          </a:prstGeom>
          <a:noFill/>
          <a:ln>
            <a:noFill/>
          </a:ln>
        </p:spPr>
      </p:pic>
      <p:pic>
        <p:nvPicPr>
          <p:cNvPr id="166" name="Google Shape;166;p60"/>
          <p:cNvPicPr preferRelativeResize="0"/>
          <p:nvPr/>
        </p:nvPicPr>
        <p:blipFill rotWithShape="1">
          <a:blip r:embed="rId3">
            <a:alphaModFix/>
          </a:blip>
          <a:srcRect b="0" l="0" r="0" t="0"/>
          <a:stretch/>
        </p:blipFill>
        <p:spPr>
          <a:xfrm>
            <a:off x="8398423" y="-28305"/>
            <a:ext cx="384081" cy="359695"/>
          </a:xfrm>
          <a:prstGeom prst="rect">
            <a:avLst/>
          </a:prstGeom>
          <a:noFill/>
          <a:ln>
            <a:noFill/>
          </a:ln>
        </p:spPr>
      </p:pic>
      <p:pic>
        <p:nvPicPr>
          <p:cNvPr id="167" name="Google Shape;167;p60"/>
          <p:cNvPicPr preferRelativeResize="0"/>
          <p:nvPr/>
        </p:nvPicPr>
        <p:blipFill rotWithShape="1">
          <a:blip r:embed="rId4">
            <a:alphaModFix/>
          </a:blip>
          <a:srcRect b="0" l="0" r="0" t="0"/>
          <a:stretch/>
        </p:blipFill>
        <p:spPr>
          <a:xfrm>
            <a:off x="8043623" y="-89163"/>
            <a:ext cx="566977" cy="524301"/>
          </a:xfrm>
          <a:prstGeom prst="rect">
            <a:avLst/>
          </a:prstGeom>
          <a:noFill/>
          <a:ln>
            <a:noFill/>
          </a:ln>
        </p:spPr>
      </p:pic>
      <p:pic>
        <p:nvPicPr>
          <p:cNvPr id="168" name="Google Shape;168;p60"/>
          <p:cNvPicPr preferRelativeResize="0"/>
          <p:nvPr/>
        </p:nvPicPr>
        <p:blipFill rotWithShape="1">
          <a:blip r:embed="rId4">
            <a:alphaModFix/>
          </a:blip>
          <a:srcRect b="0" l="0" r="0" t="0"/>
          <a:stretch/>
        </p:blipFill>
        <p:spPr>
          <a:xfrm rot="-1128705">
            <a:off x="6061412" y="-60247"/>
            <a:ext cx="566977" cy="524301"/>
          </a:xfrm>
          <a:prstGeom prst="rect">
            <a:avLst/>
          </a:prstGeom>
          <a:noFill/>
          <a:ln>
            <a:noFill/>
          </a:ln>
        </p:spPr>
      </p:pic>
      <p:pic>
        <p:nvPicPr>
          <p:cNvPr id="169" name="Google Shape;169;p60"/>
          <p:cNvPicPr preferRelativeResize="0"/>
          <p:nvPr/>
        </p:nvPicPr>
        <p:blipFill rotWithShape="1">
          <a:blip r:embed="rId5">
            <a:alphaModFix/>
          </a:blip>
          <a:srcRect b="0" l="0" r="0" t="0"/>
          <a:stretch/>
        </p:blipFill>
        <p:spPr>
          <a:xfrm>
            <a:off x="4390808" y="-110102"/>
            <a:ext cx="388837" cy="356433"/>
          </a:xfrm>
          <a:prstGeom prst="rect">
            <a:avLst/>
          </a:prstGeom>
          <a:noFill/>
          <a:ln>
            <a:noFill/>
          </a:ln>
        </p:spPr>
      </p:pic>
      <p:pic>
        <p:nvPicPr>
          <p:cNvPr id="170" name="Google Shape;170;p60"/>
          <p:cNvPicPr preferRelativeResize="0"/>
          <p:nvPr/>
        </p:nvPicPr>
        <p:blipFill rotWithShape="1">
          <a:blip r:embed="rId5">
            <a:alphaModFix/>
          </a:blip>
          <a:srcRect b="0" l="0" r="0" t="0"/>
          <a:stretch/>
        </p:blipFill>
        <p:spPr>
          <a:xfrm rot="473853">
            <a:off x="4067725" y="-96754"/>
            <a:ext cx="500160" cy="458479"/>
          </a:xfrm>
          <a:prstGeom prst="rect">
            <a:avLst/>
          </a:prstGeom>
          <a:noFill/>
          <a:ln>
            <a:noFill/>
          </a:ln>
        </p:spPr>
      </p:pic>
      <p:pic>
        <p:nvPicPr>
          <p:cNvPr id="171" name="Google Shape;171;p60"/>
          <p:cNvPicPr preferRelativeResize="0"/>
          <p:nvPr/>
        </p:nvPicPr>
        <p:blipFill rotWithShape="1">
          <a:blip r:embed="rId5">
            <a:alphaModFix/>
          </a:blip>
          <a:srcRect b="0" l="0" r="0" t="0"/>
          <a:stretch/>
        </p:blipFill>
        <p:spPr>
          <a:xfrm rot="756396">
            <a:off x="1950794" y="39451"/>
            <a:ext cx="402249" cy="368728"/>
          </a:xfrm>
          <a:prstGeom prst="rect">
            <a:avLst/>
          </a:prstGeom>
          <a:noFill/>
          <a:ln>
            <a:noFill/>
          </a:ln>
        </p:spPr>
      </p:pic>
      <p:pic>
        <p:nvPicPr>
          <p:cNvPr id="172" name="Google Shape;172;p60"/>
          <p:cNvPicPr preferRelativeResize="0"/>
          <p:nvPr/>
        </p:nvPicPr>
        <p:blipFill rotWithShape="1">
          <a:blip r:embed="rId6">
            <a:alphaModFix/>
          </a:blip>
          <a:srcRect b="0" l="0" r="0" t="0"/>
          <a:stretch/>
        </p:blipFill>
        <p:spPr>
          <a:xfrm flipH="1">
            <a:off x="407935" y="20181"/>
            <a:ext cx="402249" cy="368728"/>
          </a:xfrm>
          <a:prstGeom prst="rect">
            <a:avLst/>
          </a:prstGeom>
          <a:noFill/>
          <a:ln>
            <a:noFill/>
          </a:ln>
        </p:spPr>
      </p:pic>
      <p:pic>
        <p:nvPicPr>
          <p:cNvPr id="173" name="Google Shape;173;p60"/>
          <p:cNvPicPr preferRelativeResize="0"/>
          <p:nvPr/>
        </p:nvPicPr>
        <p:blipFill rotWithShape="1">
          <a:blip r:embed="rId7">
            <a:alphaModFix/>
          </a:blip>
          <a:srcRect b="16868" l="20515" r="0" t="15642"/>
          <a:stretch/>
        </p:blipFill>
        <p:spPr>
          <a:xfrm>
            <a:off x="84496" y="158156"/>
            <a:ext cx="585627" cy="534541"/>
          </a:xfrm>
          <a:prstGeom prst="rect">
            <a:avLst/>
          </a:prstGeom>
          <a:noFill/>
          <a:ln>
            <a:noFill/>
          </a:ln>
        </p:spPr>
      </p:pic>
      <p:pic>
        <p:nvPicPr>
          <p:cNvPr id="174" name="Google Shape;174;p60"/>
          <p:cNvPicPr preferRelativeResize="0"/>
          <p:nvPr/>
        </p:nvPicPr>
        <p:blipFill rotWithShape="1">
          <a:blip r:embed="rId8">
            <a:alphaModFix/>
          </a:blip>
          <a:srcRect b="0" l="0" r="0" t="0"/>
          <a:stretch/>
        </p:blipFill>
        <p:spPr>
          <a:xfrm>
            <a:off x="9678241" y="3357278"/>
            <a:ext cx="2421291" cy="3364197"/>
          </a:xfrm>
          <a:prstGeom prst="rect">
            <a:avLst/>
          </a:prstGeom>
          <a:noFill/>
          <a:ln>
            <a:noFill/>
          </a:ln>
        </p:spPr>
      </p:pic>
      <p:sp>
        <p:nvSpPr>
          <p:cNvPr id="175" name="Google Shape;175;p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6" name="Google Shape;176;p6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7" name="Google Shape;177;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8" name="Google Shape;178;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9" name="Google Shape;179;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zh-TW"/>
              <a:t>‹#›</a:t>
            </a:fld>
            <a:endParaRPr/>
          </a:p>
        </p:txBody>
      </p:sp>
      <p:pic>
        <p:nvPicPr>
          <p:cNvPr id="180" name="Google Shape;180;p60"/>
          <p:cNvPicPr preferRelativeResize="0"/>
          <p:nvPr/>
        </p:nvPicPr>
        <p:blipFill rotWithShape="1">
          <a:blip r:embed="rId9">
            <a:alphaModFix/>
          </a:blip>
          <a:srcRect b="0" l="0" r="0" t="0"/>
          <a:stretch/>
        </p:blipFill>
        <p:spPr>
          <a:xfrm>
            <a:off x="9304221" y="5962518"/>
            <a:ext cx="1355957" cy="779113"/>
          </a:xfrm>
          <a:prstGeom prst="rect">
            <a:avLst/>
          </a:prstGeom>
          <a:noFill/>
          <a:ln>
            <a:noFill/>
          </a:ln>
        </p:spPr>
      </p:pic>
      <p:pic>
        <p:nvPicPr>
          <p:cNvPr id="181" name="Google Shape;181;p60"/>
          <p:cNvPicPr preferRelativeResize="0"/>
          <p:nvPr/>
        </p:nvPicPr>
        <p:blipFill rotWithShape="1">
          <a:blip r:embed="rId5">
            <a:alphaModFix/>
          </a:blip>
          <a:srcRect b="0" l="0" r="0" t="0"/>
          <a:stretch/>
        </p:blipFill>
        <p:spPr>
          <a:xfrm rot="-1013964">
            <a:off x="3064921" y="-149535"/>
            <a:ext cx="507142" cy="464880"/>
          </a:xfrm>
          <a:prstGeom prst="rect">
            <a:avLst/>
          </a:prstGeom>
          <a:noFill/>
          <a:ln>
            <a:noFill/>
          </a:ln>
        </p:spPr>
      </p:pic>
      <p:pic>
        <p:nvPicPr>
          <p:cNvPr id="182" name="Google Shape;182;p60"/>
          <p:cNvPicPr preferRelativeResize="0"/>
          <p:nvPr/>
        </p:nvPicPr>
        <p:blipFill rotWithShape="1">
          <a:blip r:embed="rId5">
            <a:alphaModFix/>
          </a:blip>
          <a:srcRect b="0" l="0" r="0" t="0"/>
          <a:stretch/>
        </p:blipFill>
        <p:spPr>
          <a:xfrm>
            <a:off x="1342104" y="-101458"/>
            <a:ext cx="402249" cy="368728"/>
          </a:xfrm>
          <a:prstGeom prst="rect">
            <a:avLst/>
          </a:prstGeom>
          <a:noFill/>
          <a:ln>
            <a:noFill/>
          </a:ln>
        </p:spPr>
      </p:pic>
      <p:pic>
        <p:nvPicPr>
          <p:cNvPr id="183" name="Google Shape;183;p60"/>
          <p:cNvPicPr preferRelativeResize="0"/>
          <p:nvPr/>
        </p:nvPicPr>
        <p:blipFill rotWithShape="1">
          <a:blip r:embed="rId10">
            <a:alphaModFix/>
          </a:blip>
          <a:srcRect b="0" l="0" r="0" t="0"/>
          <a:stretch/>
        </p:blipFill>
        <p:spPr>
          <a:xfrm>
            <a:off x="5112774" y="-58777"/>
            <a:ext cx="388837" cy="356433"/>
          </a:xfrm>
          <a:prstGeom prst="rect">
            <a:avLst/>
          </a:prstGeom>
          <a:noFill/>
          <a:ln>
            <a:noFill/>
          </a:ln>
        </p:spPr>
      </p:pic>
      <p:pic>
        <p:nvPicPr>
          <p:cNvPr id="184" name="Google Shape;184;p60"/>
          <p:cNvPicPr preferRelativeResize="0"/>
          <p:nvPr/>
        </p:nvPicPr>
        <p:blipFill rotWithShape="1">
          <a:blip r:embed="rId4">
            <a:alphaModFix/>
          </a:blip>
          <a:srcRect b="0" l="0" r="0" t="0"/>
          <a:stretch/>
        </p:blipFill>
        <p:spPr>
          <a:xfrm rot="-985948">
            <a:off x="7014024" y="-153742"/>
            <a:ext cx="566977" cy="524301"/>
          </a:xfrm>
          <a:prstGeom prst="rect">
            <a:avLst/>
          </a:prstGeom>
          <a:noFill/>
          <a:ln>
            <a:noFill/>
          </a:ln>
        </p:spPr>
      </p:pic>
      <p:pic>
        <p:nvPicPr>
          <p:cNvPr id="185" name="Google Shape;185;p60"/>
          <p:cNvPicPr preferRelativeResize="0"/>
          <p:nvPr/>
        </p:nvPicPr>
        <p:blipFill rotWithShape="1">
          <a:blip r:embed="rId3">
            <a:alphaModFix/>
          </a:blip>
          <a:srcRect b="0" l="0" r="0" t="0"/>
          <a:stretch/>
        </p:blipFill>
        <p:spPr>
          <a:xfrm rot="1245640">
            <a:off x="9694771" y="-90306"/>
            <a:ext cx="441373" cy="413349"/>
          </a:xfrm>
          <a:prstGeom prst="rect">
            <a:avLst/>
          </a:prstGeom>
          <a:noFill/>
          <a:ln>
            <a:noFill/>
          </a:ln>
        </p:spPr>
      </p:pic>
      <p:pic>
        <p:nvPicPr>
          <p:cNvPr id="186" name="Google Shape;186;p60"/>
          <p:cNvPicPr preferRelativeResize="0"/>
          <p:nvPr/>
        </p:nvPicPr>
        <p:blipFill rotWithShape="1">
          <a:blip r:embed="rId3">
            <a:alphaModFix/>
          </a:blip>
          <a:srcRect b="0" l="0" r="0" t="0"/>
          <a:stretch/>
        </p:blipFill>
        <p:spPr>
          <a:xfrm rot="1024170">
            <a:off x="2543549" y="-115524"/>
            <a:ext cx="384081" cy="359695"/>
          </a:xfrm>
          <a:prstGeom prst="rect">
            <a:avLst/>
          </a:prstGeom>
          <a:noFill/>
          <a:ln>
            <a:noFill/>
          </a:ln>
        </p:spPr>
      </p:pic>
      <p:pic>
        <p:nvPicPr>
          <p:cNvPr id="187" name="Google Shape;187;p60"/>
          <p:cNvPicPr preferRelativeResize="0"/>
          <p:nvPr/>
        </p:nvPicPr>
        <p:blipFill rotWithShape="1">
          <a:blip r:embed="rId11">
            <a:alphaModFix/>
          </a:blip>
          <a:srcRect b="0" l="0" r="0" t="0"/>
          <a:stretch/>
        </p:blipFill>
        <p:spPr>
          <a:xfrm rot="471614">
            <a:off x="10529436" y="-59806"/>
            <a:ext cx="303578" cy="284303"/>
          </a:xfrm>
          <a:prstGeom prst="rect">
            <a:avLst/>
          </a:prstGeom>
          <a:noFill/>
          <a:ln>
            <a:noFill/>
          </a:ln>
        </p:spPr>
      </p:pic>
      <p:pic>
        <p:nvPicPr>
          <p:cNvPr id="188" name="Google Shape;188;p60"/>
          <p:cNvPicPr preferRelativeResize="0"/>
          <p:nvPr/>
        </p:nvPicPr>
        <p:blipFill rotWithShape="1">
          <a:blip r:embed="rId12">
            <a:alphaModFix/>
          </a:blip>
          <a:srcRect b="0" l="0" r="0" t="0"/>
          <a:stretch/>
        </p:blipFill>
        <p:spPr>
          <a:xfrm>
            <a:off x="9069668" y="-85293"/>
            <a:ext cx="347502" cy="329213"/>
          </a:xfrm>
          <a:prstGeom prst="rect">
            <a:avLst/>
          </a:prstGeom>
          <a:noFill/>
          <a:ln>
            <a:noFill/>
          </a:ln>
        </p:spPr>
      </p:pic>
      <p:pic>
        <p:nvPicPr>
          <p:cNvPr id="189" name="Google Shape;189;p60"/>
          <p:cNvPicPr preferRelativeResize="0"/>
          <p:nvPr/>
        </p:nvPicPr>
        <p:blipFill rotWithShape="1">
          <a:blip r:embed="rId12">
            <a:alphaModFix/>
          </a:blip>
          <a:srcRect b="0" l="0" r="0" t="0"/>
          <a:stretch/>
        </p:blipFill>
        <p:spPr>
          <a:xfrm>
            <a:off x="5644520" y="-85293"/>
            <a:ext cx="347502" cy="329213"/>
          </a:xfrm>
          <a:prstGeom prst="rect">
            <a:avLst/>
          </a:prstGeom>
          <a:noFill/>
          <a:ln>
            <a:noFill/>
          </a:ln>
        </p:spPr>
      </p:pic>
      <p:pic>
        <p:nvPicPr>
          <p:cNvPr id="190" name="Google Shape;190;p60"/>
          <p:cNvPicPr preferRelativeResize="0"/>
          <p:nvPr/>
        </p:nvPicPr>
        <p:blipFill rotWithShape="1">
          <a:blip r:embed="rId13">
            <a:alphaModFix/>
          </a:blip>
          <a:srcRect b="0" l="0" r="0" t="0"/>
          <a:stretch/>
        </p:blipFill>
        <p:spPr>
          <a:xfrm>
            <a:off x="747733" y="20181"/>
            <a:ext cx="129486" cy="120182"/>
          </a:xfrm>
          <a:prstGeom prst="rect">
            <a:avLst/>
          </a:prstGeom>
          <a:noFill/>
          <a:ln>
            <a:noFill/>
          </a:ln>
        </p:spPr>
      </p:pic>
      <p:pic>
        <p:nvPicPr>
          <p:cNvPr id="191" name="Google Shape;191;p60"/>
          <p:cNvPicPr preferRelativeResize="0"/>
          <p:nvPr/>
        </p:nvPicPr>
        <p:blipFill rotWithShape="1">
          <a:blip r:embed="rId13">
            <a:alphaModFix/>
          </a:blip>
          <a:srcRect b="0" l="0" r="0" t="0"/>
          <a:stretch/>
        </p:blipFill>
        <p:spPr>
          <a:xfrm>
            <a:off x="932581" y="83308"/>
            <a:ext cx="129486" cy="120182"/>
          </a:xfrm>
          <a:prstGeom prst="rect">
            <a:avLst/>
          </a:prstGeom>
          <a:noFill/>
          <a:ln>
            <a:noFill/>
          </a:ln>
        </p:spPr>
      </p:pic>
      <p:pic>
        <p:nvPicPr>
          <p:cNvPr id="192" name="Google Shape;192;p60"/>
          <p:cNvPicPr preferRelativeResize="0"/>
          <p:nvPr/>
        </p:nvPicPr>
        <p:blipFill rotWithShape="1">
          <a:blip r:embed="rId13">
            <a:alphaModFix/>
          </a:blip>
          <a:srcRect b="0" l="0" r="0" t="0"/>
          <a:stretch/>
        </p:blipFill>
        <p:spPr>
          <a:xfrm>
            <a:off x="1156848" y="12304"/>
            <a:ext cx="129486" cy="120182"/>
          </a:xfrm>
          <a:prstGeom prst="rect">
            <a:avLst/>
          </a:prstGeom>
          <a:noFill/>
          <a:ln>
            <a:noFill/>
          </a:ln>
        </p:spPr>
      </p:pic>
      <p:pic>
        <p:nvPicPr>
          <p:cNvPr id="193" name="Google Shape;193;p60"/>
          <p:cNvPicPr preferRelativeResize="0"/>
          <p:nvPr/>
        </p:nvPicPr>
        <p:blipFill rotWithShape="1">
          <a:blip r:embed="rId13">
            <a:alphaModFix/>
          </a:blip>
          <a:srcRect b="0" l="0" r="0" t="0"/>
          <a:stretch/>
        </p:blipFill>
        <p:spPr>
          <a:xfrm>
            <a:off x="1805774" y="81721"/>
            <a:ext cx="129486" cy="120182"/>
          </a:xfrm>
          <a:prstGeom prst="rect">
            <a:avLst/>
          </a:prstGeom>
          <a:noFill/>
          <a:ln>
            <a:noFill/>
          </a:ln>
        </p:spPr>
      </p:pic>
      <p:pic>
        <p:nvPicPr>
          <p:cNvPr id="194" name="Google Shape;194;p60"/>
          <p:cNvPicPr preferRelativeResize="0"/>
          <p:nvPr/>
        </p:nvPicPr>
        <p:blipFill rotWithShape="1">
          <a:blip r:embed="rId13">
            <a:alphaModFix/>
          </a:blip>
          <a:srcRect b="0" l="0" r="0" t="0"/>
          <a:stretch/>
        </p:blipFill>
        <p:spPr>
          <a:xfrm>
            <a:off x="3587969" y="48317"/>
            <a:ext cx="129486" cy="120182"/>
          </a:xfrm>
          <a:prstGeom prst="rect">
            <a:avLst/>
          </a:prstGeom>
          <a:noFill/>
          <a:ln>
            <a:noFill/>
          </a:ln>
        </p:spPr>
      </p:pic>
      <p:pic>
        <p:nvPicPr>
          <p:cNvPr id="195" name="Google Shape;195;p60"/>
          <p:cNvPicPr preferRelativeResize="0"/>
          <p:nvPr/>
        </p:nvPicPr>
        <p:blipFill rotWithShape="1">
          <a:blip r:embed="rId13">
            <a:alphaModFix/>
          </a:blip>
          <a:srcRect b="0" l="0" r="0" t="0"/>
          <a:stretch/>
        </p:blipFill>
        <p:spPr>
          <a:xfrm>
            <a:off x="3927520" y="117384"/>
            <a:ext cx="129486" cy="120182"/>
          </a:xfrm>
          <a:prstGeom prst="rect">
            <a:avLst/>
          </a:prstGeom>
          <a:noFill/>
          <a:ln>
            <a:noFill/>
          </a:ln>
        </p:spPr>
      </p:pic>
      <p:pic>
        <p:nvPicPr>
          <p:cNvPr id="196" name="Google Shape;196;p60"/>
          <p:cNvPicPr preferRelativeResize="0"/>
          <p:nvPr/>
        </p:nvPicPr>
        <p:blipFill rotWithShape="1">
          <a:blip r:embed="rId13">
            <a:alphaModFix/>
          </a:blip>
          <a:srcRect b="0" l="0" r="0" t="0"/>
          <a:stretch/>
        </p:blipFill>
        <p:spPr>
          <a:xfrm>
            <a:off x="4851100" y="81721"/>
            <a:ext cx="129486" cy="120182"/>
          </a:xfrm>
          <a:prstGeom prst="rect">
            <a:avLst/>
          </a:prstGeom>
          <a:noFill/>
          <a:ln>
            <a:noFill/>
          </a:ln>
        </p:spPr>
      </p:pic>
      <p:pic>
        <p:nvPicPr>
          <p:cNvPr id="197" name="Google Shape;197;p60"/>
          <p:cNvPicPr preferRelativeResize="0"/>
          <p:nvPr/>
        </p:nvPicPr>
        <p:blipFill rotWithShape="1">
          <a:blip r:embed="rId13">
            <a:alphaModFix/>
          </a:blip>
          <a:srcRect b="0" l="0" r="0" t="0"/>
          <a:stretch/>
        </p:blipFill>
        <p:spPr>
          <a:xfrm>
            <a:off x="6613633" y="163332"/>
            <a:ext cx="129486" cy="120182"/>
          </a:xfrm>
          <a:prstGeom prst="rect">
            <a:avLst/>
          </a:prstGeom>
          <a:noFill/>
          <a:ln>
            <a:noFill/>
          </a:ln>
        </p:spPr>
      </p:pic>
      <p:pic>
        <p:nvPicPr>
          <p:cNvPr id="198" name="Google Shape;198;p60"/>
          <p:cNvPicPr preferRelativeResize="0"/>
          <p:nvPr/>
        </p:nvPicPr>
        <p:blipFill rotWithShape="1">
          <a:blip r:embed="rId13">
            <a:alphaModFix/>
          </a:blip>
          <a:srcRect b="0" l="0" r="0" t="0"/>
          <a:stretch/>
        </p:blipFill>
        <p:spPr>
          <a:xfrm>
            <a:off x="6878397" y="37974"/>
            <a:ext cx="129486" cy="120182"/>
          </a:xfrm>
          <a:prstGeom prst="rect">
            <a:avLst/>
          </a:prstGeom>
          <a:noFill/>
          <a:ln>
            <a:noFill/>
          </a:ln>
        </p:spPr>
      </p:pic>
      <p:pic>
        <p:nvPicPr>
          <p:cNvPr id="199" name="Google Shape;199;p60"/>
          <p:cNvPicPr preferRelativeResize="0"/>
          <p:nvPr/>
        </p:nvPicPr>
        <p:blipFill rotWithShape="1">
          <a:blip r:embed="rId13">
            <a:alphaModFix/>
          </a:blip>
          <a:srcRect b="0" l="0" r="0" t="0"/>
          <a:stretch/>
        </p:blipFill>
        <p:spPr>
          <a:xfrm>
            <a:off x="7649373" y="99608"/>
            <a:ext cx="129486" cy="120182"/>
          </a:xfrm>
          <a:prstGeom prst="rect">
            <a:avLst/>
          </a:prstGeom>
          <a:noFill/>
          <a:ln>
            <a:noFill/>
          </a:ln>
        </p:spPr>
      </p:pic>
      <p:pic>
        <p:nvPicPr>
          <p:cNvPr id="200" name="Google Shape;200;p60"/>
          <p:cNvPicPr preferRelativeResize="0"/>
          <p:nvPr/>
        </p:nvPicPr>
        <p:blipFill rotWithShape="1">
          <a:blip r:embed="rId13">
            <a:alphaModFix/>
          </a:blip>
          <a:srcRect b="0" l="0" r="0" t="0"/>
          <a:stretch/>
        </p:blipFill>
        <p:spPr>
          <a:xfrm>
            <a:off x="7939893" y="201451"/>
            <a:ext cx="129486" cy="120182"/>
          </a:xfrm>
          <a:prstGeom prst="rect">
            <a:avLst/>
          </a:prstGeom>
          <a:noFill/>
          <a:ln>
            <a:noFill/>
          </a:ln>
        </p:spPr>
      </p:pic>
      <p:pic>
        <p:nvPicPr>
          <p:cNvPr id="201" name="Google Shape;201;p60"/>
          <p:cNvPicPr preferRelativeResize="0"/>
          <p:nvPr/>
        </p:nvPicPr>
        <p:blipFill rotWithShape="1">
          <a:blip r:embed="rId13">
            <a:alphaModFix/>
          </a:blip>
          <a:srcRect b="0" l="0" r="0" t="0"/>
          <a:stretch/>
        </p:blipFill>
        <p:spPr>
          <a:xfrm>
            <a:off x="8820952" y="72395"/>
            <a:ext cx="129486" cy="120182"/>
          </a:xfrm>
          <a:prstGeom prst="rect">
            <a:avLst/>
          </a:prstGeom>
          <a:noFill/>
          <a:ln>
            <a:noFill/>
          </a:ln>
        </p:spPr>
      </p:pic>
      <p:pic>
        <p:nvPicPr>
          <p:cNvPr id="202" name="Google Shape;202;p60"/>
          <p:cNvPicPr preferRelativeResize="0"/>
          <p:nvPr/>
        </p:nvPicPr>
        <p:blipFill rotWithShape="1">
          <a:blip r:embed="rId13">
            <a:alphaModFix/>
          </a:blip>
          <a:srcRect b="0" l="0" r="0" t="0"/>
          <a:stretch/>
        </p:blipFill>
        <p:spPr>
          <a:xfrm>
            <a:off x="9466125" y="108408"/>
            <a:ext cx="129486" cy="120182"/>
          </a:xfrm>
          <a:prstGeom prst="rect">
            <a:avLst/>
          </a:prstGeom>
          <a:noFill/>
          <a:ln>
            <a:noFill/>
          </a:ln>
        </p:spPr>
      </p:pic>
      <p:pic>
        <p:nvPicPr>
          <p:cNvPr id="203" name="Google Shape;203;p60"/>
          <p:cNvPicPr preferRelativeResize="0"/>
          <p:nvPr/>
        </p:nvPicPr>
        <p:blipFill rotWithShape="1">
          <a:blip r:embed="rId13">
            <a:alphaModFix/>
          </a:blip>
          <a:srcRect b="0" l="0" r="0" t="0"/>
          <a:stretch/>
        </p:blipFill>
        <p:spPr>
          <a:xfrm>
            <a:off x="10180248" y="53643"/>
            <a:ext cx="129486" cy="120182"/>
          </a:xfrm>
          <a:prstGeom prst="rect">
            <a:avLst/>
          </a:prstGeom>
          <a:noFill/>
          <a:ln>
            <a:noFill/>
          </a:ln>
        </p:spPr>
      </p:pic>
      <p:pic>
        <p:nvPicPr>
          <p:cNvPr id="204" name="Google Shape;204;p60"/>
          <p:cNvPicPr preferRelativeResize="0"/>
          <p:nvPr/>
        </p:nvPicPr>
        <p:blipFill rotWithShape="1">
          <a:blip r:embed="rId13">
            <a:alphaModFix/>
          </a:blip>
          <a:srcRect b="0" l="0" r="0" t="0"/>
          <a:stretch/>
        </p:blipFill>
        <p:spPr>
          <a:xfrm>
            <a:off x="10925508" y="98578"/>
            <a:ext cx="129486" cy="120182"/>
          </a:xfrm>
          <a:prstGeom prst="rect">
            <a:avLst/>
          </a:prstGeom>
          <a:noFill/>
          <a:ln>
            <a:noFill/>
          </a:ln>
        </p:spPr>
      </p:pic>
      <p:pic>
        <p:nvPicPr>
          <p:cNvPr id="205" name="Google Shape;205;p60"/>
          <p:cNvPicPr preferRelativeResize="0"/>
          <p:nvPr/>
        </p:nvPicPr>
        <p:blipFill rotWithShape="1">
          <a:blip r:embed="rId13">
            <a:alphaModFix/>
          </a:blip>
          <a:srcRect b="0" l="0" r="0" t="0"/>
          <a:stretch/>
        </p:blipFill>
        <p:spPr>
          <a:xfrm>
            <a:off x="11155572" y="163106"/>
            <a:ext cx="129486" cy="120182"/>
          </a:xfrm>
          <a:prstGeom prst="rect">
            <a:avLst/>
          </a:prstGeom>
          <a:noFill/>
          <a:ln>
            <a:noFill/>
          </a:ln>
        </p:spPr>
      </p:pic>
      <p:pic>
        <p:nvPicPr>
          <p:cNvPr id="206" name="Google Shape;206;p60"/>
          <p:cNvPicPr preferRelativeResize="0"/>
          <p:nvPr/>
        </p:nvPicPr>
        <p:blipFill rotWithShape="1">
          <a:blip r:embed="rId14">
            <a:alphaModFix/>
          </a:blip>
          <a:srcRect b="0" l="0" r="0" t="0"/>
          <a:stretch/>
        </p:blipFill>
        <p:spPr>
          <a:xfrm>
            <a:off x="12034258" y="419534"/>
            <a:ext cx="128027" cy="12193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73" name="Shape 273"/>
        <p:cNvGrpSpPr/>
        <p:nvPr/>
      </p:nvGrpSpPr>
      <p:grpSpPr>
        <a:xfrm>
          <a:off x="0" y="0"/>
          <a:ext cx="0" cy="0"/>
          <a:chOff x="0" y="0"/>
          <a:chExt cx="0" cy="0"/>
        </a:xfrm>
      </p:grpSpPr>
      <p:grpSp>
        <p:nvGrpSpPr>
          <p:cNvPr id="274" name="Google Shape;274;p62"/>
          <p:cNvGrpSpPr/>
          <p:nvPr/>
        </p:nvGrpSpPr>
        <p:grpSpPr>
          <a:xfrm>
            <a:off x="9311831" y="-134428"/>
            <a:ext cx="3091807" cy="1029403"/>
            <a:chOff x="-594718" y="-166956"/>
            <a:chExt cx="3091807" cy="1029403"/>
          </a:xfrm>
        </p:grpSpPr>
        <p:pic>
          <p:nvPicPr>
            <p:cNvPr id="275" name="Google Shape;275;p62"/>
            <p:cNvPicPr preferRelativeResize="0"/>
            <p:nvPr/>
          </p:nvPicPr>
          <p:blipFill rotWithShape="1">
            <a:blip r:embed="rId2">
              <a:alphaModFix/>
            </a:blip>
            <a:srcRect b="0" l="0" r="0" t="0"/>
            <a:stretch/>
          </p:blipFill>
          <p:spPr>
            <a:xfrm>
              <a:off x="376674" y="-166956"/>
              <a:ext cx="2120415" cy="1029403"/>
            </a:xfrm>
            <a:prstGeom prst="rect">
              <a:avLst/>
            </a:prstGeom>
            <a:noFill/>
            <a:ln>
              <a:noFill/>
            </a:ln>
          </p:spPr>
        </p:pic>
        <p:pic>
          <p:nvPicPr>
            <p:cNvPr id="276" name="Google Shape;276;p62"/>
            <p:cNvPicPr preferRelativeResize="0"/>
            <p:nvPr/>
          </p:nvPicPr>
          <p:blipFill rotWithShape="1">
            <a:blip r:embed="rId3">
              <a:alphaModFix/>
            </a:blip>
            <a:srcRect b="0" l="0" r="0" t="0"/>
            <a:stretch/>
          </p:blipFill>
          <p:spPr>
            <a:xfrm>
              <a:off x="-594718" y="12451"/>
              <a:ext cx="1615310" cy="670591"/>
            </a:xfrm>
            <a:prstGeom prst="rect">
              <a:avLst/>
            </a:prstGeom>
            <a:noFill/>
            <a:ln>
              <a:noFill/>
            </a:ln>
          </p:spPr>
        </p:pic>
      </p:grpSp>
      <p:pic>
        <p:nvPicPr>
          <p:cNvPr id="277" name="Google Shape;277;p62"/>
          <p:cNvPicPr preferRelativeResize="0"/>
          <p:nvPr/>
        </p:nvPicPr>
        <p:blipFill rotWithShape="1">
          <a:blip r:embed="rId4">
            <a:alphaModFix/>
          </a:blip>
          <a:srcRect b="0" l="0" r="0" t="0"/>
          <a:stretch/>
        </p:blipFill>
        <p:spPr>
          <a:xfrm>
            <a:off x="11195579" y="230188"/>
            <a:ext cx="1792940" cy="867805"/>
          </a:xfrm>
          <a:prstGeom prst="rect">
            <a:avLst/>
          </a:prstGeom>
          <a:noFill/>
          <a:ln>
            <a:noFill/>
          </a:ln>
        </p:spPr>
      </p:pic>
      <p:grpSp>
        <p:nvGrpSpPr>
          <p:cNvPr id="278" name="Google Shape;278;p62"/>
          <p:cNvGrpSpPr/>
          <p:nvPr/>
        </p:nvGrpSpPr>
        <p:grpSpPr>
          <a:xfrm rot="188162">
            <a:off x="166522" y="4696012"/>
            <a:ext cx="1655930" cy="2390902"/>
            <a:chOff x="123725" y="4906009"/>
            <a:chExt cx="1168735" cy="1839880"/>
          </a:xfrm>
        </p:grpSpPr>
        <p:pic>
          <p:nvPicPr>
            <p:cNvPr id="279" name="Google Shape;279;p62"/>
            <p:cNvPicPr preferRelativeResize="0"/>
            <p:nvPr/>
          </p:nvPicPr>
          <p:blipFill rotWithShape="1">
            <a:blip r:embed="rId5">
              <a:alphaModFix/>
            </a:blip>
            <a:srcRect b="0" l="0" r="0" t="0"/>
            <a:stretch/>
          </p:blipFill>
          <p:spPr>
            <a:xfrm rot="1105055">
              <a:off x="348397" y="5132783"/>
              <a:ext cx="719390" cy="1538875"/>
            </a:xfrm>
            <a:prstGeom prst="rect">
              <a:avLst/>
            </a:prstGeom>
            <a:noFill/>
            <a:ln>
              <a:noFill/>
            </a:ln>
          </p:spPr>
        </p:pic>
        <p:pic>
          <p:nvPicPr>
            <p:cNvPr id="280" name="Google Shape;280;p62"/>
            <p:cNvPicPr preferRelativeResize="0"/>
            <p:nvPr/>
          </p:nvPicPr>
          <p:blipFill rotWithShape="1">
            <a:blip r:embed="rId6">
              <a:alphaModFix/>
            </a:blip>
            <a:srcRect b="0" l="0" r="0" t="0"/>
            <a:stretch/>
          </p:blipFill>
          <p:spPr>
            <a:xfrm>
              <a:off x="123725" y="4906009"/>
              <a:ext cx="714475" cy="1724266"/>
            </a:xfrm>
            <a:prstGeom prst="rect">
              <a:avLst/>
            </a:prstGeom>
            <a:noFill/>
            <a:ln>
              <a:noFill/>
            </a:ln>
          </p:spPr>
        </p:pic>
      </p:grpSp>
      <p:sp>
        <p:nvSpPr>
          <p:cNvPr id="281" name="Google Shape;281;p6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82" name="Google Shape;282;p6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49" name="Shape 349"/>
        <p:cNvGrpSpPr/>
        <p:nvPr/>
      </p:nvGrpSpPr>
      <p:grpSpPr>
        <a:xfrm>
          <a:off x="0" y="0"/>
          <a:ext cx="0" cy="0"/>
          <a:chOff x="0" y="0"/>
          <a:chExt cx="0" cy="0"/>
        </a:xfrm>
      </p:grpSpPr>
      <p:pic>
        <p:nvPicPr>
          <p:cNvPr id="350" name="Google Shape;350;p104"/>
          <p:cNvPicPr preferRelativeResize="0"/>
          <p:nvPr/>
        </p:nvPicPr>
        <p:blipFill rotWithShape="1">
          <a:blip r:embed="rId2">
            <a:alphaModFix/>
          </a:blip>
          <a:srcRect b="0" l="0" r="0" t="0"/>
          <a:stretch/>
        </p:blipFill>
        <p:spPr>
          <a:xfrm rot="650612">
            <a:off x="8492937" y="4801203"/>
            <a:ext cx="402917" cy="378122"/>
          </a:xfrm>
          <a:prstGeom prst="rect">
            <a:avLst/>
          </a:prstGeom>
          <a:noFill/>
          <a:ln>
            <a:noFill/>
          </a:ln>
        </p:spPr>
      </p:pic>
      <p:pic>
        <p:nvPicPr>
          <p:cNvPr id="351" name="Google Shape;351;p104"/>
          <p:cNvPicPr preferRelativeResize="0"/>
          <p:nvPr/>
        </p:nvPicPr>
        <p:blipFill rotWithShape="1">
          <a:blip r:embed="rId3">
            <a:alphaModFix/>
          </a:blip>
          <a:srcRect b="0" l="0" r="0" t="0"/>
          <a:stretch/>
        </p:blipFill>
        <p:spPr>
          <a:xfrm>
            <a:off x="9880228" y="1294059"/>
            <a:ext cx="442380" cy="425366"/>
          </a:xfrm>
          <a:prstGeom prst="rect">
            <a:avLst/>
          </a:prstGeom>
          <a:noFill/>
          <a:ln>
            <a:noFill/>
          </a:ln>
        </p:spPr>
      </p:pic>
      <p:pic>
        <p:nvPicPr>
          <p:cNvPr id="352" name="Google Shape;352;p104"/>
          <p:cNvPicPr preferRelativeResize="0"/>
          <p:nvPr/>
        </p:nvPicPr>
        <p:blipFill rotWithShape="1">
          <a:blip r:embed="rId3">
            <a:alphaModFix/>
          </a:blip>
          <a:srcRect b="0" l="0" r="0" t="0"/>
          <a:stretch/>
        </p:blipFill>
        <p:spPr>
          <a:xfrm rot="-2063875">
            <a:off x="1405545" y="1611176"/>
            <a:ext cx="446053" cy="428898"/>
          </a:xfrm>
          <a:prstGeom prst="rect">
            <a:avLst/>
          </a:prstGeom>
          <a:noFill/>
          <a:ln>
            <a:noFill/>
          </a:ln>
        </p:spPr>
      </p:pic>
      <p:pic>
        <p:nvPicPr>
          <p:cNvPr id="353" name="Google Shape;353;p104"/>
          <p:cNvPicPr preferRelativeResize="0"/>
          <p:nvPr/>
        </p:nvPicPr>
        <p:blipFill rotWithShape="1">
          <a:blip r:embed="rId4">
            <a:alphaModFix/>
          </a:blip>
          <a:srcRect b="0" l="0" r="0" t="0"/>
          <a:stretch/>
        </p:blipFill>
        <p:spPr>
          <a:xfrm rot="-880850">
            <a:off x="2080657" y="32020"/>
            <a:ext cx="422325" cy="396336"/>
          </a:xfrm>
          <a:prstGeom prst="rect">
            <a:avLst/>
          </a:prstGeom>
          <a:noFill/>
          <a:ln>
            <a:noFill/>
          </a:ln>
        </p:spPr>
      </p:pic>
      <p:pic>
        <p:nvPicPr>
          <p:cNvPr id="354" name="Google Shape;354;p104"/>
          <p:cNvPicPr preferRelativeResize="0"/>
          <p:nvPr/>
        </p:nvPicPr>
        <p:blipFill rotWithShape="1">
          <a:blip r:embed="rId4">
            <a:alphaModFix/>
          </a:blip>
          <a:srcRect b="0" l="0" r="0" t="0"/>
          <a:stretch/>
        </p:blipFill>
        <p:spPr>
          <a:xfrm>
            <a:off x="10763823" y="4394790"/>
            <a:ext cx="396274" cy="371888"/>
          </a:xfrm>
          <a:prstGeom prst="rect">
            <a:avLst/>
          </a:prstGeom>
          <a:noFill/>
          <a:ln>
            <a:noFill/>
          </a:ln>
        </p:spPr>
      </p:pic>
      <p:pic>
        <p:nvPicPr>
          <p:cNvPr id="355" name="Google Shape;355;p104"/>
          <p:cNvPicPr preferRelativeResize="0"/>
          <p:nvPr/>
        </p:nvPicPr>
        <p:blipFill rotWithShape="1">
          <a:blip r:embed="rId5">
            <a:alphaModFix/>
          </a:blip>
          <a:srcRect b="0" l="0" r="0" t="0"/>
          <a:stretch/>
        </p:blipFill>
        <p:spPr>
          <a:xfrm rot="411675">
            <a:off x="9103211" y="4813132"/>
            <a:ext cx="3117873" cy="1728292"/>
          </a:xfrm>
          <a:prstGeom prst="rect">
            <a:avLst/>
          </a:prstGeom>
          <a:noFill/>
          <a:ln>
            <a:noFill/>
          </a:ln>
        </p:spPr>
      </p:pic>
      <p:pic>
        <p:nvPicPr>
          <p:cNvPr id="356" name="Google Shape;356;p104"/>
          <p:cNvPicPr preferRelativeResize="0"/>
          <p:nvPr/>
        </p:nvPicPr>
        <p:blipFill rotWithShape="1">
          <a:blip r:embed="rId6">
            <a:alphaModFix/>
          </a:blip>
          <a:srcRect b="0" l="0" r="0" t="0"/>
          <a:stretch/>
        </p:blipFill>
        <p:spPr>
          <a:xfrm rot="-493421">
            <a:off x="8010865" y="831062"/>
            <a:ext cx="585267" cy="536494"/>
          </a:xfrm>
          <a:prstGeom prst="rect">
            <a:avLst/>
          </a:prstGeom>
          <a:noFill/>
          <a:ln>
            <a:noFill/>
          </a:ln>
        </p:spPr>
      </p:pic>
      <p:pic>
        <p:nvPicPr>
          <p:cNvPr id="357" name="Google Shape;357;p104"/>
          <p:cNvPicPr preferRelativeResize="0"/>
          <p:nvPr/>
        </p:nvPicPr>
        <p:blipFill rotWithShape="1">
          <a:blip r:embed="rId7">
            <a:alphaModFix/>
          </a:blip>
          <a:srcRect b="0" l="0" r="0" t="0"/>
          <a:stretch/>
        </p:blipFill>
        <p:spPr>
          <a:xfrm rot="1446292">
            <a:off x="11423912" y="2376792"/>
            <a:ext cx="488288" cy="447597"/>
          </a:xfrm>
          <a:prstGeom prst="rect">
            <a:avLst/>
          </a:prstGeom>
          <a:noFill/>
          <a:ln>
            <a:noFill/>
          </a:ln>
        </p:spPr>
      </p:pic>
      <p:pic>
        <p:nvPicPr>
          <p:cNvPr id="358" name="Google Shape;358;p104"/>
          <p:cNvPicPr preferRelativeResize="0"/>
          <p:nvPr/>
        </p:nvPicPr>
        <p:blipFill rotWithShape="1">
          <a:blip r:embed="rId6">
            <a:alphaModFix/>
          </a:blip>
          <a:srcRect b="0" l="0" r="0" t="0"/>
          <a:stretch/>
        </p:blipFill>
        <p:spPr>
          <a:xfrm rot="-418965">
            <a:off x="9336479" y="3198063"/>
            <a:ext cx="352977" cy="318148"/>
          </a:xfrm>
          <a:prstGeom prst="rect">
            <a:avLst/>
          </a:prstGeom>
          <a:noFill/>
          <a:ln>
            <a:noFill/>
          </a:ln>
        </p:spPr>
      </p:pic>
      <p:pic>
        <p:nvPicPr>
          <p:cNvPr id="359" name="Google Shape;359;p104"/>
          <p:cNvPicPr preferRelativeResize="0"/>
          <p:nvPr/>
        </p:nvPicPr>
        <p:blipFill rotWithShape="1">
          <a:blip r:embed="rId8">
            <a:alphaModFix/>
          </a:blip>
          <a:srcRect b="0" l="0" r="0" t="0"/>
          <a:stretch/>
        </p:blipFill>
        <p:spPr>
          <a:xfrm rot="441613">
            <a:off x="6883488" y="5919614"/>
            <a:ext cx="355234" cy="325631"/>
          </a:xfrm>
          <a:prstGeom prst="rect">
            <a:avLst/>
          </a:prstGeom>
          <a:noFill/>
          <a:ln>
            <a:noFill/>
          </a:ln>
        </p:spPr>
      </p:pic>
      <p:pic>
        <p:nvPicPr>
          <p:cNvPr id="360" name="Google Shape;360;p104"/>
          <p:cNvPicPr preferRelativeResize="0"/>
          <p:nvPr/>
        </p:nvPicPr>
        <p:blipFill rotWithShape="1">
          <a:blip r:embed="rId6">
            <a:alphaModFix/>
          </a:blip>
          <a:srcRect b="0" l="0" r="0" t="0"/>
          <a:stretch/>
        </p:blipFill>
        <p:spPr>
          <a:xfrm rot="-901144">
            <a:off x="2077248" y="5878610"/>
            <a:ext cx="392549" cy="359836"/>
          </a:xfrm>
          <a:prstGeom prst="rect">
            <a:avLst/>
          </a:prstGeom>
          <a:noFill/>
          <a:ln>
            <a:noFill/>
          </a:ln>
        </p:spPr>
      </p:pic>
      <p:pic>
        <p:nvPicPr>
          <p:cNvPr id="361" name="Google Shape;361;p104"/>
          <p:cNvPicPr preferRelativeResize="0"/>
          <p:nvPr/>
        </p:nvPicPr>
        <p:blipFill rotWithShape="1">
          <a:blip r:embed="rId6">
            <a:alphaModFix/>
          </a:blip>
          <a:srcRect b="0" l="0" r="0" t="0"/>
          <a:stretch/>
        </p:blipFill>
        <p:spPr>
          <a:xfrm>
            <a:off x="49371" y="3429000"/>
            <a:ext cx="585267" cy="536494"/>
          </a:xfrm>
          <a:prstGeom prst="rect">
            <a:avLst/>
          </a:prstGeom>
          <a:noFill/>
          <a:ln>
            <a:noFill/>
          </a:ln>
        </p:spPr>
      </p:pic>
      <p:pic>
        <p:nvPicPr>
          <p:cNvPr id="362" name="Google Shape;362;p104"/>
          <p:cNvPicPr preferRelativeResize="0"/>
          <p:nvPr/>
        </p:nvPicPr>
        <p:blipFill rotWithShape="1">
          <a:blip r:embed="rId9">
            <a:alphaModFix amt="60000"/>
          </a:blip>
          <a:srcRect b="0" l="0" r="0" t="0"/>
          <a:stretch/>
        </p:blipFill>
        <p:spPr>
          <a:xfrm>
            <a:off x="1797555" y="222923"/>
            <a:ext cx="5874582" cy="5874582"/>
          </a:xfrm>
          <a:prstGeom prst="rect">
            <a:avLst/>
          </a:prstGeom>
          <a:noFill/>
          <a:ln>
            <a:noFill/>
          </a:ln>
        </p:spPr>
      </p:pic>
      <p:sp>
        <p:nvSpPr>
          <p:cNvPr id="363" name="Google Shape;363;p10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64" name="Google Shape;364;p10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5" name="Google Shape;365;p10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6" name="Google Shape;366;p10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7" name="Google Shape;367;p10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zh-TW"/>
              <a:t>‹#›</a:t>
            </a:fld>
            <a:endParaRPr/>
          </a:p>
        </p:txBody>
      </p:sp>
      <p:sp>
        <p:nvSpPr>
          <p:cNvPr id="368" name="Google Shape;368;p104"/>
          <p:cNvSpPr/>
          <p:nvPr/>
        </p:nvSpPr>
        <p:spPr>
          <a:xfrm rot="-374612">
            <a:off x="4274904" y="4481921"/>
            <a:ext cx="4727067" cy="1405903"/>
          </a:xfrm>
          <a:custGeom>
            <a:rect b="b" l="l" r="r" t="t"/>
            <a:pathLst>
              <a:path extrusionOk="0" h="1685042" w="4944979">
                <a:moveTo>
                  <a:pt x="0" y="745958"/>
                </a:moveTo>
                <a:cubicBezTo>
                  <a:pt x="8021" y="766011"/>
                  <a:pt x="8791" y="790844"/>
                  <a:pt x="24063" y="806116"/>
                </a:cubicBezTo>
                <a:cubicBezTo>
                  <a:pt x="43087" y="825140"/>
                  <a:pt x="72735" y="829144"/>
                  <a:pt x="96253" y="842210"/>
                </a:cubicBezTo>
                <a:cubicBezTo>
                  <a:pt x="108893" y="849232"/>
                  <a:pt x="120653" y="857769"/>
                  <a:pt x="132347" y="866274"/>
                </a:cubicBezTo>
                <a:cubicBezTo>
                  <a:pt x="255612" y="955922"/>
                  <a:pt x="186303" y="924364"/>
                  <a:pt x="300789" y="962526"/>
                </a:cubicBezTo>
                <a:cubicBezTo>
                  <a:pt x="308810" y="970547"/>
                  <a:pt x="314707" y="981516"/>
                  <a:pt x="324853" y="986589"/>
                </a:cubicBezTo>
                <a:cubicBezTo>
                  <a:pt x="365565" y="1006945"/>
                  <a:pt x="413189" y="1013882"/>
                  <a:pt x="457200" y="1022684"/>
                </a:cubicBezTo>
                <a:cubicBezTo>
                  <a:pt x="477253" y="1034716"/>
                  <a:pt x="496442" y="1048321"/>
                  <a:pt x="517358" y="1058779"/>
                </a:cubicBezTo>
                <a:cubicBezTo>
                  <a:pt x="528702" y="1064451"/>
                  <a:pt x="542109" y="1065138"/>
                  <a:pt x="553453" y="1070810"/>
                </a:cubicBezTo>
                <a:cubicBezTo>
                  <a:pt x="574369" y="1081268"/>
                  <a:pt x="592241" y="1097407"/>
                  <a:pt x="613610" y="1106905"/>
                </a:cubicBezTo>
                <a:cubicBezTo>
                  <a:pt x="628721" y="1113621"/>
                  <a:pt x="645595" y="1115350"/>
                  <a:pt x="661737" y="1118937"/>
                </a:cubicBezTo>
                <a:cubicBezTo>
                  <a:pt x="799197" y="1149483"/>
                  <a:pt x="652660" y="1113659"/>
                  <a:pt x="770021" y="1143000"/>
                </a:cubicBezTo>
                <a:cubicBezTo>
                  <a:pt x="782053" y="1151021"/>
                  <a:pt x="792902" y="1161190"/>
                  <a:pt x="806116" y="1167063"/>
                </a:cubicBezTo>
                <a:cubicBezTo>
                  <a:pt x="856073" y="1189266"/>
                  <a:pt x="886998" y="1192865"/>
                  <a:pt x="938463" y="1203158"/>
                </a:cubicBezTo>
                <a:cubicBezTo>
                  <a:pt x="1033065" y="1250459"/>
                  <a:pt x="961180" y="1220414"/>
                  <a:pt x="1130968" y="1251284"/>
                </a:cubicBezTo>
                <a:cubicBezTo>
                  <a:pt x="1171208" y="1258600"/>
                  <a:pt x="1251284" y="1275347"/>
                  <a:pt x="1251284" y="1275347"/>
                </a:cubicBezTo>
                <a:cubicBezTo>
                  <a:pt x="1309457" y="1314128"/>
                  <a:pt x="1293451" y="1311442"/>
                  <a:pt x="1395663" y="1311442"/>
                </a:cubicBezTo>
                <a:cubicBezTo>
                  <a:pt x="1656378" y="1311442"/>
                  <a:pt x="1917032" y="1303421"/>
                  <a:pt x="2177716" y="1299410"/>
                </a:cubicBezTo>
                <a:cubicBezTo>
                  <a:pt x="2197769" y="1295400"/>
                  <a:pt x="2217702" y="1290741"/>
                  <a:pt x="2237874" y="1287379"/>
                </a:cubicBezTo>
                <a:cubicBezTo>
                  <a:pt x="2265847" y="1282717"/>
                  <a:pt x="2294583" y="1282225"/>
                  <a:pt x="2322095" y="1275347"/>
                </a:cubicBezTo>
                <a:cubicBezTo>
                  <a:pt x="2343048" y="1270109"/>
                  <a:pt x="2361764" y="1258114"/>
                  <a:pt x="2382253" y="1251284"/>
                </a:cubicBezTo>
                <a:cubicBezTo>
                  <a:pt x="2397940" y="1246055"/>
                  <a:pt x="2414480" y="1243796"/>
                  <a:pt x="2430379" y="1239253"/>
                </a:cubicBezTo>
                <a:cubicBezTo>
                  <a:pt x="2516715" y="1214586"/>
                  <a:pt x="2404309" y="1239654"/>
                  <a:pt x="2526632" y="1215189"/>
                </a:cubicBezTo>
                <a:cubicBezTo>
                  <a:pt x="2597444" y="1179783"/>
                  <a:pt x="2557744" y="1196797"/>
                  <a:pt x="2646947" y="1167063"/>
                </a:cubicBezTo>
                <a:lnTo>
                  <a:pt x="2719137" y="1143000"/>
                </a:lnTo>
                <a:cubicBezTo>
                  <a:pt x="2826488" y="1035649"/>
                  <a:pt x="2654721" y="1202697"/>
                  <a:pt x="2827421" y="1058779"/>
                </a:cubicBezTo>
                <a:cubicBezTo>
                  <a:pt x="2992244" y="921425"/>
                  <a:pt x="2836278" y="1028810"/>
                  <a:pt x="2935705" y="962526"/>
                </a:cubicBezTo>
                <a:cubicBezTo>
                  <a:pt x="3011054" y="849504"/>
                  <a:pt x="2876155" y="1057559"/>
                  <a:pt x="3019926" y="770021"/>
                </a:cubicBezTo>
                <a:lnTo>
                  <a:pt x="3068053" y="673768"/>
                </a:lnTo>
                <a:cubicBezTo>
                  <a:pt x="3072063" y="645694"/>
                  <a:pt x="3074522" y="617355"/>
                  <a:pt x="3080084" y="589547"/>
                </a:cubicBezTo>
                <a:cubicBezTo>
                  <a:pt x="3082571" y="577111"/>
                  <a:pt x="3089365" y="565833"/>
                  <a:pt x="3092116" y="553453"/>
                </a:cubicBezTo>
                <a:cubicBezTo>
                  <a:pt x="3097408" y="529639"/>
                  <a:pt x="3100137" y="505326"/>
                  <a:pt x="3104147" y="481263"/>
                </a:cubicBezTo>
                <a:cubicBezTo>
                  <a:pt x="3100137" y="433137"/>
                  <a:pt x="3105041" y="383415"/>
                  <a:pt x="3092116" y="336884"/>
                </a:cubicBezTo>
                <a:cubicBezTo>
                  <a:pt x="3084376" y="309019"/>
                  <a:pt x="3060031" y="288758"/>
                  <a:pt x="3043989" y="264695"/>
                </a:cubicBezTo>
                <a:lnTo>
                  <a:pt x="3019926" y="228600"/>
                </a:lnTo>
                <a:cubicBezTo>
                  <a:pt x="3015916" y="216568"/>
                  <a:pt x="3016863" y="201473"/>
                  <a:pt x="3007895" y="192505"/>
                </a:cubicBezTo>
                <a:cubicBezTo>
                  <a:pt x="2998927" y="183537"/>
                  <a:pt x="2982675" y="186999"/>
                  <a:pt x="2971800" y="180474"/>
                </a:cubicBezTo>
                <a:cubicBezTo>
                  <a:pt x="2962073" y="174638"/>
                  <a:pt x="2955119" y="165023"/>
                  <a:pt x="2947737" y="156410"/>
                </a:cubicBezTo>
                <a:cubicBezTo>
                  <a:pt x="2931025" y="136913"/>
                  <a:pt x="2919108" y="112965"/>
                  <a:pt x="2899610" y="96253"/>
                </a:cubicBezTo>
                <a:cubicBezTo>
                  <a:pt x="2889981" y="88000"/>
                  <a:pt x="2874650" y="90294"/>
                  <a:pt x="2863516" y="84221"/>
                </a:cubicBezTo>
                <a:cubicBezTo>
                  <a:pt x="2830301" y="66103"/>
                  <a:pt x="2805002" y="26759"/>
                  <a:pt x="2767263" y="24063"/>
                </a:cubicBezTo>
                <a:cubicBezTo>
                  <a:pt x="2554636" y="8876"/>
                  <a:pt x="2654880" y="17128"/>
                  <a:pt x="2466474" y="0"/>
                </a:cubicBezTo>
                <a:cubicBezTo>
                  <a:pt x="2366211" y="4011"/>
                  <a:pt x="2265253" y="-414"/>
                  <a:pt x="2165684" y="12032"/>
                </a:cubicBezTo>
                <a:cubicBezTo>
                  <a:pt x="2109212" y="19091"/>
                  <a:pt x="2075579" y="54048"/>
                  <a:pt x="2033337" y="84221"/>
                </a:cubicBezTo>
                <a:cubicBezTo>
                  <a:pt x="2021570" y="92626"/>
                  <a:pt x="2009274" y="100263"/>
                  <a:pt x="1997242" y="108284"/>
                </a:cubicBezTo>
                <a:cubicBezTo>
                  <a:pt x="1939944" y="194233"/>
                  <a:pt x="1956131" y="152417"/>
                  <a:pt x="1937084" y="228600"/>
                </a:cubicBezTo>
                <a:cubicBezTo>
                  <a:pt x="1941095" y="332874"/>
                  <a:pt x="1935325" y="437986"/>
                  <a:pt x="1949116" y="541421"/>
                </a:cubicBezTo>
                <a:cubicBezTo>
                  <a:pt x="1951766" y="561298"/>
                  <a:pt x="1976242" y="571612"/>
                  <a:pt x="1985210" y="589547"/>
                </a:cubicBezTo>
                <a:cubicBezTo>
                  <a:pt x="2098056" y="815240"/>
                  <a:pt x="1928881" y="535132"/>
                  <a:pt x="2045368" y="709863"/>
                </a:cubicBezTo>
                <a:cubicBezTo>
                  <a:pt x="2082264" y="765207"/>
                  <a:pt x="2075592" y="770186"/>
                  <a:pt x="2117558" y="818147"/>
                </a:cubicBezTo>
                <a:cubicBezTo>
                  <a:pt x="2132497" y="835221"/>
                  <a:pt x="2150745" y="849200"/>
                  <a:pt x="2165684" y="866274"/>
                </a:cubicBezTo>
                <a:cubicBezTo>
                  <a:pt x="2297536" y="1016963"/>
                  <a:pt x="2059746" y="772367"/>
                  <a:pt x="2273968" y="986589"/>
                </a:cubicBezTo>
                <a:lnTo>
                  <a:pt x="2334126" y="1046747"/>
                </a:lnTo>
                <a:cubicBezTo>
                  <a:pt x="2354179" y="1058779"/>
                  <a:pt x="2375825" y="1068485"/>
                  <a:pt x="2394284" y="1082842"/>
                </a:cubicBezTo>
                <a:cubicBezTo>
                  <a:pt x="2412192" y="1096770"/>
                  <a:pt x="2422118" y="1120822"/>
                  <a:pt x="2442410" y="1130968"/>
                </a:cubicBezTo>
                <a:cubicBezTo>
                  <a:pt x="2464230" y="1141878"/>
                  <a:pt x="2490786" y="1137708"/>
                  <a:pt x="2514600" y="1143000"/>
                </a:cubicBezTo>
                <a:cubicBezTo>
                  <a:pt x="2526981" y="1145751"/>
                  <a:pt x="2538663" y="1151021"/>
                  <a:pt x="2550695" y="1155032"/>
                </a:cubicBezTo>
                <a:cubicBezTo>
                  <a:pt x="2566737" y="1171074"/>
                  <a:pt x="2580360" y="1189972"/>
                  <a:pt x="2598821" y="1203158"/>
                </a:cubicBezTo>
                <a:cubicBezTo>
                  <a:pt x="2613206" y="1213433"/>
                  <a:pt x="2688768" y="1225960"/>
                  <a:pt x="2695074" y="1227221"/>
                </a:cubicBezTo>
                <a:cubicBezTo>
                  <a:pt x="2711116" y="1239253"/>
                  <a:pt x="2725264" y="1254348"/>
                  <a:pt x="2743200" y="1263316"/>
                </a:cubicBezTo>
                <a:cubicBezTo>
                  <a:pt x="2765887" y="1274659"/>
                  <a:pt x="2792702" y="1276036"/>
                  <a:pt x="2815389" y="1287379"/>
                </a:cubicBezTo>
                <a:cubicBezTo>
                  <a:pt x="2831431" y="1295400"/>
                  <a:pt x="2846863" y="1304781"/>
                  <a:pt x="2863516" y="1311442"/>
                </a:cubicBezTo>
                <a:cubicBezTo>
                  <a:pt x="2887066" y="1320862"/>
                  <a:pt x="2935705" y="1335505"/>
                  <a:pt x="2935705" y="1335505"/>
                </a:cubicBezTo>
                <a:cubicBezTo>
                  <a:pt x="2951747" y="1347537"/>
                  <a:pt x="2965896" y="1362632"/>
                  <a:pt x="2983832" y="1371600"/>
                </a:cubicBezTo>
                <a:cubicBezTo>
                  <a:pt x="3013122" y="1386245"/>
                  <a:pt x="3069608" y="1399060"/>
                  <a:pt x="3104147" y="1407695"/>
                </a:cubicBezTo>
                <a:cubicBezTo>
                  <a:pt x="3116179" y="1415716"/>
                  <a:pt x="3126702" y="1426681"/>
                  <a:pt x="3140242" y="1431758"/>
                </a:cubicBezTo>
                <a:cubicBezTo>
                  <a:pt x="3159390" y="1438938"/>
                  <a:pt x="3180561" y="1438829"/>
                  <a:pt x="3200400" y="1443789"/>
                </a:cubicBezTo>
                <a:cubicBezTo>
                  <a:pt x="3212704" y="1446865"/>
                  <a:pt x="3224137" y="1452969"/>
                  <a:pt x="3236495" y="1455821"/>
                </a:cubicBezTo>
                <a:cubicBezTo>
                  <a:pt x="3276347" y="1465018"/>
                  <a:pt x="3317132" y="1469964"/>
                  <a:pt x="3356810" y="1479884"/>
                </a:cubicBezTo>
                <a:cubicBezTo>
                  <a:pt x="3474190" y="1509230"/>
                  <a:pt x="3327613" y="1473396"/>
                  <a:pt x="3465095" y="1503947"/>
                </a:cubicBezTo>
                <a:cubicBezTo>
                  <a:pt x="3481237" y="1507534"/>
                  <a:pt x="3497321" y="1511436"/>
                  <a:pt x="3513221" y="1515979"/>
                </a:cubicBezTo>
                <a:cubicBezTo>
                  <a:pt x="3525415" y="1519463"/>
                  <a:pt x="3536915" y="1525353"/>
                  <a:pt x="3549316" y="1528010"/>
                </a:cubicBezTo>
                <a:cubicBezTo>
                  <a:pt x="3593160" y="1537405"/>
                  <a:pt x="3637695" y="1543280"/>
                  <a:pt x="3681663" y="1552074"/>
                </a:cubicBezTo>
                <a:cubicBezTo>
                  <a:pt x="3767974" y="1569336"/>
                  <a:pt x="3692060" y="1562397"/>
                  <a:pt x="3801979" y="1576137"/>
                </a:cubicBezTo>
                <a:cubicBezTo>
                  <a:pt x="3841973" y="1581136"/>
                  <a:pt x="3882190" y="1584158"/>
                  <a:pt x="3922295" y="1588168"/>
                </a:cubicBezTo>
                <a:cubicBezTo>
                  <a:pt x="3946358" y="1596189"/>
                  <a:pt x="3969612" y="1607258"/>
                  <a:pt x="3994484" y="1612232"/>
                </a:cubicBezTo>
                <a:cubicBezTo>
                  <a:pt x="4063761" y="1626088"/>
                  <a:pt x="4287224" y="1634511"/>
                  <a:pt x="4319337" y="1636295"/>
                </a:cubicBezTo>
                <a:cubicBezTo>
                  <a:pt x="4343400" y="1640305"/>
                  <a:pt x="4367376" y="1644876"/>
                  <a:pt x="4391526" y="1648326"/>
                </a:cubicBezTo>
                <a:cubicBezTo>
                  <a:pt x="4423535" y="1652899"/>
                  <a:pt x="4455967" y="1654574"/>
                  <a:pt x="4487779" y="1660358"/>
                </a:cubicBezTo>
                <a:cubicBezTo>
                  <a:pt x="4500257" y="1662627"/>
                  <a:pt x="4511261" y="1671061"/>
                  <a:pt x="4523874" y="1672389"/>
                </a:cubicBezTo>
                <a:cubicBezTo>
                  <a:pt x="4683336" y="1689174"/>
                  <a:pt x="4781383" y="1684421"/>
                  <a:pt x="4944979" y="1684421"/>
                </a:cubicBezTo>
              </a:path>
            </a:pathLst>
          </a:custGeom>
          <a:noFill/>
          <a:ln cap="flat" cmpd="sng" w="28575">
            <a:solidFill>
              <a:srgbClr val="AEABAB"/>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4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3.xml"/><Relationship Id="rId3" Type="http://schemas.openxmlformats.org/officeDocument/2006/relationships/image" Target="../media/image4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4.xml"/><Relationship Id="rId3" Type="http://schemas.openxmlformats.org/officeDocument/2006/relationships/image" Target="../media/image4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 Id="rId3" Type="http://schemas.openxmlformats.org/officeDocument/2006/relationships/image" Target="../media/image48.jpg"/><Relationship Id="rId4" Type="http://schemas.openxmlformats.org/officeDocument/2006/relationships/image" Target="../media/image5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xml"/><Relationship Id="rId3" Type="http://schemas.openxmlformats.org/officeDocument/2006/relationships/image" Target="../media/image50.jpg"/><Relationship Id="rId4" Type="http://schemas.openxmlformats.org/officeDocument/2006/relationships/image" Target="../media/image68.jpg"/><Relationship Id="rId5" Type="http://schemas.openxmlformats.org/officeDocument/2006/relationships/image" Target="../media/image4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 Id="rId3" Type="http://schemas.openxmlformats.org/officeDocument/2006/relationships/image" Target="../media/image57.jpg"/><Relationship Id="rId4" Type="http://schemas.openxmlformats.org/officeDocument/2006/relationships/image" Target="../media/image53.jpg"/><Relationship Id="rId5" Type="http://schemas.openxmlformats.org/officeDocument/2006/relationships/image" Target="../media/image5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9.xml"/><Relationship Id="rId3" Type="http://schemas.openxmlformats.org/officeDocument/2006/relationships/image" Target="../media/image66.png"/><Relationship Id="rId4" Type="http://schemas.openxmlformats.org/officeDocument/2006/relationships/image" Target="../media/image54.png"/><Relationship Id="rId5" Type="http://schemas.openxmlformats.org/officeDocument/2006/relationships/image" Target="../media/image5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67.png"/><Relationship Id="rId4" Type="http://schemas.openxmlformats.org/officeDocument/2006/relationships/image" Target="../media/image5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58.png"/><Relationship Id="rId4" Type="http://schemas.openxmlformats.org/officeDocument/2006/relationships/image" Target="../media/image5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8.xml"/><Relationship Id="rId3" Type="http://schemas.openxmlformats.org/officeDocument/2006/relationships/image" Target="../media/image62.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9.xml"/><Relationship Id="rId3" Type="http://schemas.openxmlformats.org/officeDocument/2006/relationships/image" Target="../media/image6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0.xml"/><Relationship Id="rId3" Type="http://schemas.openxmlformats.org/officeDocument/2006/relationships/image" Target="../media/image6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1.xml"/><Relationship Id="rId3" Type="http://schemas.openxmlformats.org/officeDocument/2006/relationships/image" Target="../media/image64.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6.xml"/><Relationship Id="rId3" Type="http://schemas.openxmlformats.org/officeDocument/2006/relationships/image" Target="../media/image65.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42.jpg"/><Relationship Id="rId4" Type="http://schemas.openxmlformats.org/officeDocument/2006/relationships/image" Target="../media/image69.jpg"/><Relationship Id="rId5" Type="http://schemas.openxmlformats.org/officeDocument/2006/relationships/image" Target="../media/image40.jpg"/><Relationship Id="rId6" Type="http://schemas.openxmlformats.org/officeDocument/2006/relationships/image" Target="../media/image4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xml"/><Relationship Id="rId3" Type="http://schemas.openxmlformats.org/officeDocument/2006/relationships/image" Target="../media/image43.pn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1"/>
          <p:cNvSpPr txBox="1"/>
          <p:nvPr>
            <p:ph type="ctrTitle"/>
          </p:nvPr>
        </p:nvSpPr>
        <p:spPr>
          <a:xfrm>
            <a:off x="3727254" y="975143"/>
            <a:ext cx="6893961" cy="175308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DFKai-SB"/>
              <a:buNone/>
            </a:pPr>
            <a:r>
              <a:rPr lang="zh-TW">
                <a:latin typeface="DFKai-SB"/>
                <a:ea typeface="DFKai-SB"/>
                <a:cs typeface="DFKai-SB"/>
                <a:sym typeface="DFKai-SB"/>
              </a:rPr>
              <a:t>正向行為支持在融合情境中的運用</a:t>
            </a:r>
            <a:endParaRPr/>
          </a:p>
        </p:txBody>
      </p:sp>
      <p:sp>
        <p:nvSpPr>
          <p:cNvPr id="443" name="Google Shape;443;p1"/>
          <p:cNvSpPr txBox="1"/>
          <p:nvPr>
            <p:ph idx="1" type="subTitle"/>
          </p:nvPr>
        </p:nvSpPr>
        <p:spPr>
          <a:xfrm>
            <a:off x="3991248" y="3014523"/>
            <a:ext cx="6893961" cy="1056481"/>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zh-TW">
                <a:latin typeface="DFKai-SB"/>
                <a:ea typeface="DFKai-SB"/>
                <a:cs typeface="DFKai-SB"/>
                <a:sym typeface="DFKai-SB"/>
              </a:rPr>
              <a:t>國立台中教育大學幼兒教育學系早期療育研究所</a:t>
            </a:r>
            <a:endParaRPr>
              <a:latin typeface="DFKai-SB"/>
              <a:ea typeface="DFKai-SB"/>
              <a:cs typeface="DFKai-SB"/>
              <a:sym typeface="DFKai-SB"/>
            </a:endParaRPr>
          </a:p>
          <a:p>
            <a:pPr indent="0" lvl="0" marL="0" rtl="0" algn="ctr">
              <a:lnSpc>
                <a:spcPct val="90000"/>
              </a:lnSpc>
              <a:spcBef>
                <a:spcPts val="1000"/>
              </a:spcBef>
              <a:spcAft>
                <a:spcPts val="0"/>
              </a:spcAft>
              <a:buClr>
                <a:schemeClr val="dk1"/>
              </a:buClr>
              <a:buSzPts val="2400"/>
              <a:buNone/>
            </a:pPr>
            <a:r>
              <a:rPr lang="zh-TW">
                <a:latin typeface="DFKai-SB"/>
                <a:ea typeface="DFKai-SB"/>
                <a:cs typeface="DFKai-SB"/>
                <a:sym typeface="DFKai-SB"/>
              </a:rPr>
              <a:t>吳佩芳</a:t>
            </a:r>
            <a:endParaRPr>
              <a:latin typeface="DFKai-SB"/>
              <a:ea typeface="DFKai-SB"/>
              <a:cs typeface="DFKai-SB"/>
              <a:sym typeface="DFKai-SB"/>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graphicFrame>
        <p:nvGraphicFramePr>
          <p:cNvPr id="501" name="Google Shape;501;p10"/>
          <p:cNvGraphicFramePr/>
          <p:nvPr/>
        </p:nvGraphicFramePr>
        <p:xfrm>
          <a:off x="838200" y="365125"/>
          <a:ext cx="3000000" cy="3000000"/>
        </p:xfrm>
        <a:graphic>
          <a:graphicData uri="http://schemas.openxmlformats.org/drawingml/2006/table">
            <a:tbl>
              <a:tblPr bandRow="1" firstRow="1">
                <a:noFill/>
                <a:tableStyleId>{2CB3A747-F70B-45E4-87B8-B9F7979736CF}</a:tableStyleId>
              </a:tblPr>
              <a:tblGrid>
                <a:gridCol w="1860550"/>
                <a:gridCol w="3636550"/>
                <a:gridCol w="3721125"/>
              </a:tblGrid>
              <a:tr h="711000">
                <a:tc>
                  <a:txBody>
                    <a:bodyPr/>
                    <a:lstStyle/>
                    <a:p>
                      <a:pPr indent="0" lvl="0" marL="0" marR="0" rtl="0" algn="ctr">
                        <a:spcBef>
                          <a:spcPts val="0"/>
                        </a:spcBef>
                        <a:spcAft>
                          <a:spcPts val="0"/>
                        </a:spcAft>
                        <a:buNone/>
                      </a:pPr>
                      <a:r>
                        <a:t/>
                      </a:r>
                      <a:endParaRPr sz="2400" u="none" cap="none" strike="noStrike">
                        <a:latin typeface="Arial"/>
                        <a:ea typeface="Arial"/>
                        <a:cs typeface="Arial"/>
                        <a:sym typeface="Arial"/>
                      </a:endParaRPr>
                    </a:p>
                  </a:txBody>
                  <a:tcPr marT="45725" marB="45725" marR="91450" marL="91450" anchor="ctr"/>
                </a:tc>
                <a:tc>
                  <a:txBody>
                    <a:bodyPr/>
                    <a:lstStyle/>
                    <a:p>
                      <a:pPr indent="0" lvl="0" marL="0" marR="0" rtl="0" algn="ctr">
                        <a:spcBef>
                          <a:spcPts val="0"/>
                        </a:spcBef>
                        <a:spcAft>
                          <a:spcPts val="0"/>
                        </a:spcAft>
                        <a:buNone/>
                      </a:pPr>
                      <a:r>
                        <a:rPr lang="zh-TW" sz="3200" u="none" cap="none" strike="noStrike">
                          <a:latin typeface="Arial"/>
                          <a:ea typeface="Arial"/>
                          <a:cs typeface="Arial"/>
                          <a:sym typeface="Arial"/>
                        </a:rPr>
                        <a:t>過去傳統介入</a:t>
                      </a:r>
                      <a:endParaRPr sz="3200" u="none" cap="none" strike="noStrike">
                        <a:latin typeface="Arial"/>
                        <a:ea typeface="Arial"/>
                        <a:cs typeface="Arial"/>
                        <a:sym typeface="Arial"/>
                      </a:endParaRPr>
                    </a:p>
                  </a:txBody>
                  <a:tcPr marT="45725" marB="45725" marR="91450" marL="91450" anchor="ctr"/>
                </a:tc>
                <a:tc>
                  <a:txBody>
                    <a:bodyPr/>
                    <a:lstStyle/>
                    <a:p>
                      <a:pPr indent="0" lvl="0" marL="0" marR="0" rtl="0" algn="ctr">
                        <a:spcBef>
                          <a:spcPts val="0"/>
                        </a:spcBef>
                        <a:spcAft>
                          <a:spcPts val="0"/>
                        </a:spcAft>
                        <a:buNone/>
                      </a:pPr>
                      <a:r>
                        <a:rPr lang="zh-TW" sz="3200" u="none" cap="none" strike="noStrike">
                          <a:latin typeface="Arial"/>
                          <a:ea typeface="Arial"/>
                          <a:cs typeface="Arial"/>
                          <a:sym typeface="Arial"/>
                        </a:rPr>
                        <a:t>正向行為支持</a:t>
                      </a:r>
                      <a:endParaRPr sz="3200" u="none" cap="none" strike="noStrike">
                        <a:latin typeface="Arial"/>
                        <a:ea typeface="Arial"/>
                        <a:cs typeface="Arial"/>
                        <a:sym typeface="Arial"/>
                      </a:endParaRPr>
                    </a:p>
                  </a:txBody>
                  <a:tcPr marT="45725" marB="45725" marR="91450" marL="91450" anchor="ctr"/>
                </a:tc>
              </a:tr>
              <a:tr h="1838775">
                <a:tc>
                  <a:txBody>
                    <a:bodyPr/>
                    <a:lstStyle/>
                    <a:p>
                      <a:pPr indent="0" lvl="0" marL="0" marR="0" rtl="0" algn="ctr">
                        <a:spcBef>
                          <a:spcPts val="0"/>
                        </a:spcBef>
                        <a:spcAft>
                          <a:spcPts val="0"/>
                        </a:spcAft>
                        <a:buNone/>
                      </a:pPr>
                      <a:r>
                        <a:rPr b="1" lang="zh-TW" sz="2800" u="none" cap="none" strike="noStrike">
                          <a:solidFill>
                            <a:schemeClr val="lt1"/>
                          </a:solidFill>
                          <a:latin typeface="Arial"/>
                          <a:ea typeface="Arial"/>
                          <a:cs typeface="Arial"/>
                          <a:sym typeface="Arial"/>
                        </a:rPr>
                        <a:t>特色</a:t>
                      </a:r>
                      <a:endParaRPr b="1" sz="2800" u="none" cap="none" strike="noStrike">
                        <a:solidFill>
                          <a:schemeClr val="lt1"/>
                        </a:solidFill>
                        <a:latin typeface="Arial"/>
                        <a:ea typeface="Arial"/>
                        <a:cs typeface="Arial"/>
                        <a:sym typeface="Arial"/>
                      </a:endParaRPr>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2400"/>
                        <a:buFont typeface="Arial"/>
                        <a:buNone/>
                      </a:pPr>
                      <a:r>
                        <a:rPr lang="zh-TW" sz="2400" u="none" cap="none" strike="noStrike">
                          <a:latin typeface="Arial"/>
                          <a:ea typeface="Arial"/>
                          <a:cs typeface="Arial"/>
                          <a:sym typeface="Arial"/>
                        </a:rPr>
                        <a:t>偏向懲罰、隔離</a:t>
                      </a:r>
                      <a:endParaRPr sz="2400" u="none" cap="none" strike="noStrike">
                        <a:latin typeface="Arial"/>
                        <a:ea typeface="Arial"/>
                        <a:cs typeface="Arial"/>
                        <a:sym typeface="Arial"/>
                      </a:endParaRPr>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2400"/>
                        <a:buFont typeface="Arial"/>
                        <a:buNone/>
                      </a:pPr>
                      <a:r>
                        <a:rPr lang="zh-TW" sz="2400" u="none" cap="none" strike="noStrike">
                          <a:latin typeface="Arial"/>
                          <a:ea typeface="Arial"/>
                          <a:cs typeface="Arial"/>
                          <a:sym typeface="Arial"/>
                        </a:rPr>
                        <a:t>考量環境刺激和背景對症下藥</a:t>
                      </a:r>
                      <a:endParaRPr sz="2400" u="none" cap="none" strike="noStrike">
                        <a:latin typeface="Arial"/>
                        <a:ea typeface="Arial"/>
                        <a:cs typeface="Arial"/>
                        <a:sym typeface="Arial"/>
                      </a:endParaRPr>
                    </a:p>
                  </a:txBody>
                  <a:tcPr marT="45725" marB="45725" marR="91450" marL="91450" anchor="ctr"/>
                </a:tc>
              </a:tr>
              <a:tr h="1084200">
                <a:tc>
                  <a:txBody>
                    <a:bodyPr/>
                    <a:lstStyle/>
                    <a:p>
                      <a:pPr indent="0" lvl="0" marL="0" marR="0" rtl="0" algn="ctr">
                        <a:spcBef>
                          <a:spcPts val="0"/>
                        </a:spcBef>
                        <a:spcAft>
                          <a:spcPts val="0"/>
                        </a:spcAft>
                        <a:buNone/>
                      </a:pPr>
                      <a:r>
                        <a:rPr b="1" lang="zh-TW" sz="2800" u="none" cap="none" strike="noStrike">
                          <a:solidFill>
                            <a:schemeClr val="lt1"/>
                          </a:solidFill>
                          <a:latin typeface="Arial"/>
                          <a:ea typeface="Arial"/>
                          <a:cs typeface="Arial"/>
                          <a:sym typeface="Arial"/>
                        </a:rPr>
                        <a:t>處理</a:t>
                      </a:r>
                      <a:endParaRPr b="1" sz="28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rPr b="1" lang="zh-TW" sz="2800" u="none" cap="none" strike="noStrike">
                          <a:solidFill>
                            <a:schemeClr val="lt1"/>
                          </a:solidFill>
                          <a:latin typeface="Arial"/>
                          <a:ea typeface="Arial"/>
                          <a:cs typeface="Arial"/>
                          <a:sym typeface="Arial"/>
                        </a:rPr>
                        <a:t>方式</a:t>
                      </a:r>
                      <a:endParaRPr b="1" sz="2800" u="none" cap="none" strike="noStrike">
                        <a:solidFill>
                          <a:schemeClr val="lt1"/>
                        </a:solidFill>
                        <a:latin typeface="Arial"/>
                        <a:ea typeface="Arial"/>
                        <a:cs typeface="Arial"/>
                        <a:sym typeface="Arial"/>
                      </a:endParaRPr>
                    </a:p>
                  </a:txBody>
                  <a:tcPr marT="45725" marB="45725" marR="91450" marL="91450" anchor="ctr"/>
                </a:tc>
                <a:tc>
                  <a:txBody>
                    <a:bodyPr/>
                    <a:lstStyle/>
                    <a:p>
                      <a:pPr indent="0" lvl="0" marL="0" marR="0" rtl="0" algn="l">
                        <a:spcBef>
                          <a:spcPts val="0"/>
                        </a:spcBef>
                        <a:spcAft>
                          <a:spcPts val="0"/>
                        </a:spcAft>
                        <a:buNone/>
                      </a:pPr>
                      <a:r>
                        <a:rPr lang="zh-TW" sz="2400" u="none" cap="none" strike="noStrike">
                          <a:latin typeface="Arial"/>
                          <a:ea typeface="Arial"/>
                          <a:cs typeface="Arial"/>
                          <a:sym typeface="Arial"/>
                        </a:rPr>
                        <a:t>著重後果的處理</a:t>
                      </a:r>
                      <a:endParaRPr sz="2400">
                        <a:latin typeface="Arial"/>
                        <a:ea typeface="Arial"/>
                        <a:cs typeface="Arial"/>
                        <a:sym typeface="Arial"/>
                      </a:endParaRPr>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2400"/>
                        <a:buFont typeface="Arial"/>
                        <a:buNone/>
                      </a:pPr>
                      <a:r>
                        <a:rPr lang="zh-TW" sz="2400">
                          <a:latin typeface="Arial"/>
                          <a:ea typeface="Arial"/>
                          <a:cs typeface="Arial"/>
                          <a:sym typeface="Arial"/>
                        </a:rPr>
                        <a:t>重視預防和引導</a:t>
                      </a:r>
                      <a:endParaRPr/>
                    </a:p>
                  </a:txBody>
                  <a:tcPr marT="45725" marB="45725" marR="91450" marL="91450" anchor="ctr"/>
                </a:tc>
              </a:tr>
              <a:tr h="2507975">
                <a:tc>
                  <a:txBody>
                    <a:bodyPr/>
                    <a:lstStyle/>
                    <a:p>
                      <a:pPr indent="0" lvl="0" marL="0" marR="0" rtl="0" algn="ctr">
                        <a:spcBef>
                          <a:spcPts val="0"/>
                        </a:spcBef>
                        <a:spcAft>
                          <a:spcPts val="0"/>
                        </a:spcAft>
                        <a:buNone/>
                      </a:pPr>
                      <a:r>
                        <a:rPr b="1" lang="zh-TW" sz="2800">
                          <a:solidFill>
                            <a:schemeClr val="lt1"/>
                          </a:solidFill>
                          <a:latin typeface="Arial"/>
                          <a:ea typeface="Arial"/>
                          <a:cs typeface="Arial"/>
                          <a:sym typeface="Arial"/>
                        </a:rPr>
                        <a:t>效果</a:t>
                      </a:r>
                      <a:endParaRPr b="1" sz="2800">
                        <a:solidFill>
                          <a:schemeClr val="lt1"/>
                        </a:solidFill>
                        <a:latin typeface="Arial"/>
                        <a:ea typeface="Arial"/>
                        <a:cs typeface="Arial"/>
                        <a:sym typeface="Arial"/>
                      </a:endParaRPr>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2400"/>
                        <a:buFont typeface="Arial"/>
                        <a:buNone/>
                      </a:pPr>
                      <a:r>
                        <a:rPr lang="zh-TW" sz="2400">
                          <a:latin typeface="Arial"/>
                          <a:ea typeface="Arial"/>
                          <a:cs typeface="Arial"/>
                          <a:sym typeface="Arial"/>
                        </a:rPr>
                        <a:t>有立即效果卻不持久</a:t>
                      </a:r>
                      <a:endParaRPr sz="2400">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sz="2400">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a:buNone/>
                      </a:pPr>
                      <a:r>
                        <a:rPr lang="zh-TW" sz="2400">
                          <a:latin typeface="Arial"/>
                          <a:ea typeface="Arial"/>
                          <a:cs typeface="Arial"/>
                          <a:sym typeface="Arial"/>
                        </a:rPr>
                        <a:t>教師可能要不斷處理</a:t>
                      </a:r>
                      <a:endParaRPr sz="2400">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sz="2400">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a:buNone/>
                      </a:pPr>
                      <a:r>
                        <a:rPr lang="zh-TW" sz="2400">
                          <a:latin typeface="Arial"/>
                          <a:ea typeface="Arial"/>
                          <a:cs typeface="Arial"/>
                          <a:sym typeface="Arial"/>
                        </a:rPr>
                        <a:t>問題可能逐次變嚴重</a:t>
                      </a:r>
                      <a:endParaRPr sz="2400">
                        <a:latin typeface="Arial"/>
                        <a:ea typeface="Arial"/>
                        <a:cs typeface="Arial"/>
                        <a:sym typeface="Arial"/>
                      </a:endParaRPr>
                    </a:p>
                    <a:p>
                      <a:pPr indent="0" lvl="0" marL="0" marR="0" rtl="0" algn="l">
                        <a:spcBef>
                          <a:spcPts val="0"/>
                        </a:spcBef>
                        <a:spcAft>
                          <a:spcPts val="0"/>
                        </a:spcAft>
                        <a:buNone/>
                      </a:pPr>
                      <a:r>
                        <a:t/>
                      </a:r>
                      <a:endParaRPr sz="2400">
                        <a:latin typeface="Arial"/>
                        <a:ea typeface="Arial"/>
                        <a:cs typeface="Arial"/>
                        <a:sym typeface="Arial"/>
                      </a:endParaRPr>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2400"/>
                        <a:buFont typeface="Arial"/>
                        <a:buNone/>
                      </a:pPr>
                      <a:r>
                        <a:rPr lang="zh-TW" sz="2400">
                          <a:latin typeface="Arial"/>
                          <a:ea typeface="Arial"/>
                          <a:cs typeface="Arial"/>
                          <a:sym typeface="Arial"/>
                        </a:rPr>
                        <a:t>完整的介入策略</a:t>
                      </a:r>
                      <a:endParaRPr sz="2400">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sz="2400">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a:buNone/>
                      </a:pPr>
                      <a:r>
                        <a:rPr lang="zh-TW" sz="2400">
                          <a:latin typeface="Arial"/>
                          <a:ea typeface="Arial"/>
                          <a:cs typeface="Arial"/>
                          <a:sym typeface="Arial"/>
                        </a:rPr>
                        <a:t>有效降低行為頻率</a:t>
                      </a:r>
                      <a:endParaRPr sz="2400">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sz="2400">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a:buNone/>
                      </a:pPr>
                      <a:r>
                        <a:rPr lang="zh-TW" sz="2400">
                          <a:latin typeface="Arial"/>
                          <a:ea typeface="Arial"/>
                          <a:cs typeface="Arial"/>
                          <a:sym typeface="Arial"/>
                        </a:rPr>
                        <a:t>促使孩子更佳的學習</a:t>
                      </a:r>
                      <a:endParaRPr/>
                    </a:p>
                    <a:p>
                      <a:pPr indent="0" lvl="0" marL="0" marR="0" rtl="0" algn="l">
                        <a:spcBef>
                          <a:spcPts val="0"/>
                        </a:spcBef>
                        <a:spcAft>
                          <a:spcPts val="0"/>
                        </a:spcAft>
                        <a:buNone/>
                      </a:pPr>
                      <a:r>
                        <a:t/>
                      </a:r>
                      <a:endParaRPr sz="2400">
                        <a:latin typeface="Arial"/>
                        <a:ea typeface="Arial"/>
                        <a:cs typeface="Arial"/>
                        <a:sym typeface="Arial"/>
                      </a:endParaRPr>
                    </a:p>
                  </a:txBody>
                  <a:tcPr marT="45725" marB="45725" marR="91450" marL="91450" anchor="ct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11"/>
          <p:cNvSpPr txBox="1"/>
          <p:nvPr>
            <p:ph type="title"/>
          </p:nvPr>
        </p:nvSpPr>
        <p:spPr>
          <a:xfrm>
            <a:off x="4799856" y="188640"/>
            <a:ext cx="4938538" cy="1447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BF9000"/>
              </a:buClr>
              <a:buSzPts val="4400"/>
              <a:buFont typeface="Arial"/>
              <a:buNone/>
            </a:pPr>
            <a:r>
              <a:rPr b="1" lang="zh-TW">
                <a:solidFill>
                  <a:srgbClr val="BF9000"/>
                </a:solidFill>
                <a:latin typeface="Arial"/>
                <a:ea typeface="Arial"/>
                <a:cs typeface="Arial"/>
                <a:sym typeface="Arial"/>
              </a:rPr>
              <a:t>執行方式</a:t>
            </a:r>
            <a:endParaRPr>
              <a:solidFill>
                <a:srgbClr val="BF9000"/>
              </a:solidFill>
              <a:latin typeface="Arial"/>
              <a:ea typeface="Arial"/>
              <a:cs typeface="Arial"/>
              <a:sym typeface="Arial"/>
            </a:endParaRPr>
          </a:p>
        </p:txBody>
      </p:sp>
      <p:pic>
        <p:nvPicPr>
          <p:cNvPr id="508" name="Google Shape;508;p11"/>
          <p:cNvPicPr preferRelativeResize="0"/>
          <p:nvPr/>
        </p:nvPicPr>
        <p:blipFill rotWithShape="1">
          <a:blip r:embed="rId3">
            <a:alphaModFix/>
          </a:blip>
          <a:srcRect b="0" l="0" r="0" t="0"/>
          <a:stretch/>
        </p:blipFill>
        <p:spPr>
          <a:xfrm>
            <a:off x="1847528" y="1412776"/>
            <a:ext cx="8352928" cy="3341996"/>
          </a:xfrm>
          <a:prstGeom prst="rect">
            <a:avLst/>
          </a:prstGeom>
          <a:noFill/>
          <a:ln cap="flat" cmpd="sng" w="9525">
            <a:solidFill>
              <a:schemeClr val="dk1"/>
            </a:solidFill>
            <a:prstDash val="solid"/>
            <a:miter lim="800000"/>
            <a:headEnd len="sm" w="sm" type="none"/>
            <a:tailEnd len="sm" w="sm" type="none"/>
          </a:ln>
        </p:spPr>
      </p:pic>
      <p:sp>
        <p:nvSpPr>
          <p:cNvPr id="509" name="Google Shape;509;p11"/>
          <p:cNvSpPr/>
          <p:nvPr/>
        </p:nvSpPr>
        <p:spPr>
          <a:xfrm>
            <a:off x="6096000" y="2420888"/>
            <a:ext cx="1800200" cy="1152128"/>
          </a:xfrm>
          <a:prstGeom prst="rect">
            <a:avLst/>
          </a:prstGeom>
          <a:noFill/>
          <a:ln cap="flat" cmpd="sng" w="381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510" name="Google Shape;510;p11"/>
          <p:cNvSpPr/>
          <p:nvPr/>
        </p:nvSpPr>
        <p:spPr>
          <a:xfrm>
            <a:off x="4119998" y="2420888"/>
            <a:ext cx="1800200" cy="1152128"/>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00"/>
              </a:solidFill>
              <a:latin typeface="Calibri"/>
              <a:ea typeface="Calibri"/>
              <a:cs typeface="Calibri"/>
              <a:sym typeface="Calibri"/>
            </a:endParaRPr>
          </a:p>
        </p:txBody>
      </p:sp>
      <p:sp>
        <p:nvSpPr>
          <p:cNvPr id="511" name="Google Shape;511;p11"/>
          <p:cNvSpPr/>
          <p:nvPr/>
        </p:nvSpPr>
        <p:spPr>
          <a:xfrm>
            <a:off x="2047658" y="2420888"/>
            <a:ext cx="1800200" cy="1152128"/>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00"/>
              </a:solidFill>
              <a:latin typeface="Calibri"/>
              <a:ea typeface="Calibri"/>
              <a:cs typeface="Calibri"/>
              <a:sym typeface="Calibri"/>
            </a:endParaRPr>
          </a:p>
        </p:txBody>
      </p:sp>
      <p:sp>
        <p:nvSpPr>
          <p:cNvPr id="512" name="Google Shape;512;p11"/>
          <p:cNvSpPr/>
          <p:nvPr/>
        </p:nvSpPr>
        <p:spPr>
          <a:xfrm>
            <a:off x="8112225" y="2420888"/>
            <a:ext cx="1800200" cy="1152128"/>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00"/>
              </a:solidFill>
              <a:latin typeface="Calibri"/>
              <a:ea typeface="Calibri"/>
              <a:cs typeface="Calibri"/>
              <a:sym typeface="Calibri"/>
            </a:endParaRPr>
          </a:p>
        </p:txBody>
      </p:sp>
      <p:sp>
        <p:nvSpPr>
          <p:cNvPr id="513" name="Google Shape;513;p11"/>
          <p:cNvSpPr/>
          <p:nvPr/>
        </p:nvSpPr>
        <p:spPr>
          <a:xfrm>
            <a:off x="3471924" y="4005064"/>
            <a:ext cx="663966" cy="1296144"/>
          </a:xfrm>
          <a:prstGeom prst="downArrow">
            <a:avLst>
              <a:gd fmla="val 50000" name="adj1"/>
              <a:gd fmla="val 50000" name="adj2"/>
            </a:avLst>
          </a:prstGeom>
          <a:solidFill>
            <a:srgbClr val="FF0000"/>
          </a:solidFill>
          <a:ln cap="flat" cmpd="sng" w="127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zh-TW" sz="1800" u="none" cap="none" strike="noStrike">
                <a:solidFill>
                  <a:schemeClr val="lt1"/>
                </a:solidFill>
                <a:latin typeface="Arial"/>
                <a:ea typeface="Arial"/>
                <a:cs typeface="Arial"/>
                <a:sym typeface="Arial"/>
              </a:rPr>
              <a:t>下策略</a:t>
            </a:r>
            <a:endParaRPr/>
          </a:p>
        </p:txBody>
      </p:sp>
      <p:sp>
        <p:nvSpPr>
          <p:cNvPr id="514" name="Google Shape;514;p11"/>
          <p:cNvSpPr/>
          <p:nvPr/>
        </p:nvSpPr>
        <p:spPr>
          <a:xfrm>
            <a:off x="3059856" y="5341694"/>
            <a:ext cx="131318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zh-TW" sz="4400" u="none" cap="none" strike="noStrike">
                <a:solidFill>
                  <a:srgbClr val="D28800"/>
                </a:solidFill>
                <a:latin typeface="Arial"/>
                <a:ea typeface="Arial"/>
                <a:cs typeface="Arial"/>
                <a:sym typeface="Arial"/>
              </a:rPr>
              <a:t>預防</a:t>
            </a:r>
            <a:endParaRPr/>
          </a:p>
        </p:txBody>
      </p:sp>
      <p:sp>
        <p:nvSpPr>
          <p:cNvPr id="515" name="Google Shape;515;p11"/>
          <p:cNvSpPr/>
          <p:nvPr/>
        </p:nvSpPr>
        <p:spPr>
          <a:xfrm>
            <a:off x="5375920" y="5341693"/>
            <a:ext cx="2441694"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zh-TW" sz="4400" u="none" cap="none" strike="noStrike">
                <a:solidFill>
                  <a:srgbClr val="D28800"/>
                </a:solidFill>
                <a:latin typeface="Arial"/>
                <a:ea typeface="Arial"/>
                <a:cs typeface="Arial"/>
                <a:sym typeface="Arial"/>
              </a:rPr>
              <a:t>行為教導</a:t>
            </a:r>
            <a:endParaRPr/>
          </a:p>
        </p:txBody>
      </p:sp>
      <p:sp>
        <p:nvSpPr>
          <p:cNvPr id="516" name="Google Shape;516;p11"/>
          <p:cNvSpPr/>
          <p:nvPr/>
        </p:nvSpPr>
        <p:spPr>
          <a:xfrm>
            <a:off x="7824192" y="5341695"/>
            <a:ext cx="2598788"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zh-TW" sz="4400" u="none" cap="none" strike="noStrike">
                <a:solidFill>
                  <a:srgbClr val="D28800"/>
                </a:solidFill>
                <a:latin typeface="Calibri"/>
                <a:ea typeface="Calibri"/>
                <a:cs typeface="Calibri"/>
                <a:sym typeface="Calibri"/>
              </a:rPr>
              <a:t> </a:t>
            </a:r>
            <a:r>
              <a:rPr b="1" i="0" lang="zh-TW" sz="4400" u="none" cap="none" strike="noStrike">
                <a:solidFill>
                  <a:srgbClr val="D28800"/>
                </a:solidFill>
                <a:latin typeface="Arial"/>
                <a:ea typeface="Arial"/>
                <a:cs typeface="Arial"/>
                <a:sym typeface="Arial"/>
              </a:rPr>
              <a:t>增強削弱</a:t>
            </a:r>
            <a:endParaRPr/>
          </a:p>
        </p:txBody>
      </p:sp>
      <p:sp>
        <p:nvSpPr>
          <p:cNvPr id="517" name="Google Shape;517;p11"/>
          <p:cNvSpPr/>
          <p:nvPr/>
        </p:nvSpPr>
        <p:spPr>
          <a:xfrm>
            <a:off x="6384032" y="3989539"/>
            <a:ext cx="663966" cy="1296144"/>
          </a:xfrm>
          <a:prstGeom prst="downArrow">
            <a:avLst>
              <a:gd fmla="val 50000" name="adj1"/>
              <a:gd fmla="val 50000" name="adj2"/>
            </a:avLst>
          </a:prstGeom>
          <a:solidFill>
            <a:srgbClr val="FF0000"/>
          </a:solidFill>
          <a:ln cap="flat" cmpd="sng" w="127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zh-TW" sz="1800" u="none" cap="none" strike="noStrike">
                <a:solidFill>
                  <a:schemeClr val="lt1"/>
                </a:solidFill>
                <a:latin typeface="Arial"/>
                <a:ea typeface="Arial"/>
                <a:cs typeface="Arial"/>
                <a:sym typeface="Arial"/>
              </a:rPr>
              <a:t>下策略</a:t>
            </a:r>
            <a:endParaRPr/>
          </a:p>
        </p:txBody>
      </p:sp>
      <p:sp>
        <p:nvSpPr>
          <p:cNvPr id="518" name="Google Shape;518;p11"/>
          <p:cNvSpPr/>
          <p:nvPr/>
        </p:nvSpPr>
        <p:spPr>
          <a:xfrm>
            <a:off x="8680342" y="3967372"/>
            <a:ext cx="663966" cy="1296144"/>
          </a:xfrm>
          <a:prstGeom prst="downArrow">
            <a:avLst>
              <a:gd fmla="val 50000" name="adj1"/>
              <a:gd fmla="val 50000" name="adj2"/>
            </a:avLst>
          </a:prstGeom>
          <a:solidFill>
            <a:srgbClr val="FF0000"/>
          </a:solidFill>
          <a:ln cap="flat" cmpd="sng" w="127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zh-TW" sz="1800" u="none" cap="none" strike="noStrike">
                <a:solidFill>
                  <a:schemeClr val="lt1"/>
                </a:solidFill>
                <a:latin typeface="Arial"/>
                <a:ea typeface="Arial"/>
                <a:cs typeface="Arial"/>
                <a:sym typeface="Arial"/>
              </a:rPr>
              <a:t>下策略</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500"/>
                                        <p:tgtEl>
                                          <p:spTgt spid="513"/>
                                        </p:tgtEl>
                                      </p:cBhvr>
                                    </p:animEffect>
                                  </p:childTnLst>
                                </p:cTn>
                              </p:par>
                              <p:par>
                                <p:cTn fill="hold" nodeType="with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500"/>
                                        <p:tgtEl>
                                          <p:spTgt spid="517"/>
                                        </p:tgtEl>
                                      </p:cBhvr>
                                    </p:animEffect>
                                  </p:childTnLst>
                                </p:cTn>
                              </p:par>
                              <p:par>
                                <p:cTn fill="hold" nodeType="with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500"/>
                                        <p:tgtEl>
                                          <p:spTgt spid="5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4"/>
                                        </p:tgtEl>
                                        <p:attrNameLst>
                                          <p:attrName>style.visibility</p:attrName>
                                        </p:attrNameLst>
                                      </p:cBhvr>
                                      <p:to>
                                        <p:strVal val="visible"/>
                                      </p:to>
                                    </p:set>
                                    <p:animEffect filter="fade" transition="in">
                                      <p:cBhvr>
                                        <p:cTn dur="500"/>
                                        <p:tgtEl>
                                          <p:spTgt spid="5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500"/>
                                        <p:tgtEl>
                                          <p:spTgt spid="5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500"/>
                                        <p:tgtEl>
                                          <p:spTgt spid="5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12"/>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rmAutofit fontScale="25000" lnSpcReduction="20000"/>
          </a:bodyPr>
          <a:lstStyle/>
          <a:p>
            <a:pPr indent="0" lvl="0" marL="0" marR="0" rtl="0" algn="l">
              <a:spcBef>
                <a:spcPts val="0"/>
              </a:spcBef>
              <a:spcAft>
                <a:spcPts val="0"/>
              </a:spcAft>
              <a:buNone/>
            </a:pPr>
            <a:fld id="{00000000-1234-1234-1234-123412341234}" type="slidenum">
              <a:rPr b="0" i="0" lang="zh-TW"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525" name="Google Shape;525;p12"/>
          <p:cNvSpPr/>
          <p:nvPr/>
        </p:nvSpPr>
        <p:spPr>
          <a:xfrm>
            <a:off x="4385000" y="2383484"/>
            <a:ext cx="1447800" cy="1447800"/>
          </a:xfrm>
          <a:prstGeom prst="rect">
            <a:avLst/>
          </a:prstGeom>
          <a:gradFill>
            <a:gsLst>
              <a:gs pos="0">
                <a:srgbClr val="003289"/>
              </a:gs>
              <a:gs pos="20000">
                <a:srgbClr val="003286"/>
              </a:gs>
              <a:gs pos="100000">
                <a:srgbClr val="001A4E"/>
              </a:gs>
            </a:gsLst>
            <a:lin ang="3600000" scaled="0"/>
          </a:gradFill>
          <a:ln cap="flat" cmpd="sng" w="12700">
            <a:solidFill>
              <a:srgbClr val="043579"/>
            </a:solidFill>
            <a:prstDash val="solid"/>
            <a:miter lim="800000"/>
            <a:headEnd len="sm" w="sm" type="none"/>
            <a:tailEnd len="sm" w="sm" type="none"/>
          </a:ln>
          <a:effectLst>
            <a:outerShdw rotWithShape="0" algn="br" dir="3000007" dist="635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zh-TW" sz="4400" u="none" cap="none" strike="noStrike">
                <a:solidFill>
                  <a:schemeClr val="lt1"/>
                </a:solidFill>
                <a:latin typeface="Arial"/>
                <a:ea typeface="Arial"/>
                <a:cs typeface="Arial"/>
                <a:sym typeface="Arial"/>
              </a:rPr>
              <a:t>A</a:t>
            </a:r>
            <a:endParaRPr/>
          </a:p>
          <a:p>
            <a:pPr indent="0" lvl="0" marL="0" marR="0" rtl="0" algn="ctr">
              <a:spcBef>
                <a:spcPts val="0"/>
              </a:spcBef>
              <a:spcAft>
                <a:spcPts val="0"/>
              </a:spcAft>
              <a:buNone/>
            </a:pPr>
            <a:r>
              <a:rPr b="0" i="0" lang="zh-TW" sz="3200" u="none" cap="none" strike="noStrike">
                <a:solidFill>
                  <a:schemeClr val="lt1"/>
                </a:solidFill>
                <a:latin typeface="Arial"/>
                <a:ea typeface="Arial"/>
                <a:cs typeface="Arial"/>
                <a:sym typeface="Arial"/>
              </a:rPr>
              <a:t>前事</a:t>
            </a:r>
            <a:endParaRPr b="0" i="0" sz="32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rPr b="0" i="0" lang="zh-TW" sz="1800" u="none" cap="none" strike="noStrike">
                <a:solidFill>
                  <a:schemeClr val="lt1"/>
                </a:solidFill>
                <a:latin typeface="Arial"/>
                <a:ea typeface="Arial"/>
                <a:cs typeface="Arial"/>
                <a:sym typeface="Arial"/>
              </a:rPr>
              <a:t>Antecedent</a:t>
            </a:r>
            <a:endParaRPr/>
          </a:p>
        </p:txBody>
      </p:sp>
      <p:sp>
        <p:nvSpPr>
          <p:cNvPr id="526" name="Google Shape;526;p12"/>
          <p:cNvSpPr/>
          <p:nvPr/>
        </p:nvSpPr>
        <p:spPr>
          <a:xfrm>
            <a:off x="6396629" y="2383484"/>
            <a:ext cx="1447800" cy="1447800"/>
          </a:xfrm>
          <a:prstGeom prst="rect">
            <a:avLst/>
          </a:prstGeom>
          <a:gradFill>
            <a:gsLst>
              <a:gs pos="0">
                <a:srgbClr val="003289"/>
              </a:gs>
              <a:gs pos="20000">
                <a:srgbClr val="003286"/>
              </a:gs>
              <a:gs pos="100000">
                <a:srgbClr val="001A4E"/>
              </a:gs>
            </a:gsLst>
            <a:lin ang="3600000" scaled="0"/>
          </a:gradFill>
          <a:ln cap="flat" cmpd="sng" w="12700">
            <a:solidFill>
              <a:srgbClr val="043579"/>
            </a:solidFill>
            <a:prstDash val="solid"/>
            <a:miter lim="800000"/>
            <a:headEnd len="sm" w="sm" type="none"/>
            <a:tailEnd len="sm" w="sm" type="none"/>
          </a:ln>
          <a:effectLst>
            <a:outerShdw rotWithShape="0" algn="br" dir="3000007" dist="635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zh-TW" sz="4400" u="none" cap="none" strike="noStrike">
                <a:solidFill>
                  <a:schemeClr val="lt1"/>
                </a:solidFill>
                <a:latin typeface="Arial"/>
                <a:ea typeface="Arial"/>
                <a:cs typeface="Arial"/>
                <a:sym typeface="Arial"/>
              </a:rPr>
              <a:t>B</a:t>
            </a:r>
            <a:endParaRPr/>
          </a:p>
          <a:p>
            <a:pPr indent="0" lvl="0" marL="0" marR="0" rtl="0" algn="ctr">
              <a:spcBef>
                <a:spcPts val="0"/>
              </a:spcBef>
              <a:spcAft>
                <a:spcPts val="0"/>
              </a:spcAft>
              <a:buNone/>
            </a:pPr>
            <a:r>
              <a:rPr b="0" i="0" lang="zh-TW" sz="3200" u="none" cap="none" strike="noStrike">
                <a:solidFill>
                  <a:schemeClr val="lt1"/>
                </a:solidFill>
                <a:latin typeface="Arial"/>
                <a:ea typeface="Arial"/>
                <a:cs typeface="Arial"/>
                <a:sym typeface="Arial"/>
              </a:rPr>
              <a:t>行為</a:t>
            </a:r>
            <a:endParaRPr b="0" i="0" sz="32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rPr b="0" i="0" lang="zh-TW" sz="1800" u="none" cap="none" strike="noStrike">
                <a:solidFill>
                  <a:schemeClr val="lt1"/>
                </a:solidFill>
                <a:latin typeface="Arial"/>
                <a:ea typeface="Arial"/>
                <a:cs typeface="Arial"/>
                <a:sym typeface="Arial"/>
              </a:rPr>
              <a:t>Behavior</a:t>
            </a:r>
            <a:endParaRPr/>
          </a:p>
        </p:txBody>
      </p:sp>
      <p:sp>
        <p:nvSpPr>
          <p:cNvPr id="527" name="Google Shape;527;p12"/>
          <p:cNvSpPr/>
          <p:nvPr/>
        </p:nvSpPr>
        <p:spPr>
          <a:xfrm>
            <a:off x="8369651" y="2383484"/>
            <a:ext cx="1600200" cy="1447800"/>
          </a:xfrm>
          <a:prstGeom prst="rect">
            <a:avLst/>
          </a:prstGeom>
          <a:gradFill>
            <a:gsLst>
              <a:gs pos="0">
                <a:srgbClr val="003289"/>
              </a:gs>
              <a:gs pos="20000">
                <a:srgbClr val="003286"/>
              </a:gs>
              <a:gs pos="100000">
                <a:srgbClr val="001A4E"/>
              </a:gs>
            </a:gsLst>
            <a:lin ang="3600000" scaled="0"/>
          </a:gradFill>
          <a:ln cap="flat" cmpd="sng" w="12700">
            <a:solidFill>
              <a:srgbClr val="043579"/>
            </a:solidFill>
            <a:prstDash val="solid"/>
            <a:miter lim="800000"/>
            <a:headEnd len="sm" w="sm" type="none"/>
            <a:tailEnd len="sm" w="sm" type="none"/>
          </a:ln>
          <a:effectLst>
            <a:outerShdw rotWithShape="0" algn="br" dir="3000007" dist="635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zh-TW" sz="4400" u="none" cap="none" strike="noStrike">
                <a:solidFill>
                  <a:schemeClr val="lt1"/>
                </a:solidFill>
                <a:latin typeface="Arial"/>
                <a:ea typeface="Arial"/>
                <a:cs typeface="Arial"/>
                <a:sym typeface="Arial"/>
              </a:rPr>
              <a:t>C</a:t>
            </a:r>
            <a:endParaRPr/>
          </a:p>
          <a:p>
            <a:pPr indent="0" lvl="0" marL="0" marR="0" rtl="0" algn="ctr">
              <a:spcBef>
                <a:spcPts val="0"/>
              </a:spcBef>
              <a:spcAft>
                <a:spcPts val="0"/>
              </a:spcAft>
              <a:buNone/>
            </a:pPr>
            <a:r>
              <a:rPr b="0" i="0" lang="zh-TW" sz="3200" u="none" cap="none" strike="noStrike">
                <a:solidFill>
                  <a:schemeClr val="lt1"/>
                </a:solidFill>
                <a:latin typeface="Arial"/>
                <a:ea typeface="Arial"/>
                <a:cs typeface="Arial"/>
                <a:sym typeface="Arial"/>
              </a:rPr>
              <a:t>後果</a:t>
            </a:r>
            <a:endParaRPr b="0" i="0" sz="32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rPr b="0" i="0" lang="zh-TW" sz="1800" u="none" cap="none" strike="noStrike">
                <a:solidFill>
                  <a:schemeClr val="lt1"/>
                </a:solidFill>
                <a:latin typeface="Arial"/>
                <a:ea typeface="Arial"/>
                <a:cs typeface="Arial"/>
                <a:sym typeface="Arial"/>
              </a:rPr>
              <a:t>Consequence</a:t>
            </a:r>
            <a:endParaRPr/>
          </a:p>
        </p:txBody>
      </p:sp>
      <p:cxnSp>
        <p:nvCxnSpPr>
          <p:cNvPr id="528" name="Google Shape;528;p12"/>
          <p:cNvCxnSpPr/>
          <p:nvPr/>
        </p:nvCxnSpPr>
        <p:spPr>
          <a:xfrm>
            <a:off x="3926591" y="3095094"/>
            <a:ext cx="381000" cy="0"/>
          </a:xfrm>
          <a:prstGeom prst="straightConnector1">
            <a:avLst/>
          </a:prstGeom>
          <a:noFill/>
          <a:ln cap="flat" cmpd="sng" w="9525">
            <a:solidFill>
              <a:schemeClr val="dk1"/>
            </a:solidFill>
            <a:prstDash val="solid"/>
            <a:round/>
            <a:headEnd len="med" w="med" type="none"/>
            <a:tailEnd len="med" w="med" type="triangle"/>
          </a:ln>
        </p:spPr>
      </p:cxnSp>
      <p:cxnSp>
        <p:nvCxnSpPr>
          <p:cNvPr id="529" name="Google Shape;529;p12"/>
          <p:cNvCxnSpPr/>
          <p:nvPr/>
        </p:nvCxnSpPr>
        <p:spPr>
          <a:xfrm>
            <a:off x="5933601" y="3095094"/>
            <a:ext cx="381000" cy="0"/>
          </a:xfrm>
          <a:prstGeom prst="straightConnector1">
            <a:avLst/>
          </a:prstGeom>
          <a:noFill/>
          <a:ln cap="flat" cmpd="sng" w="9525">
            <a:solidFill>
              <a:schemeClr val="dk1"/>
            </a:solidFill>
            <a:prstDash val="solid"/>
            <a:round/>
            <a:headEnd len="med" w="med" type="none"/>
            <a:tailEnd len="med" w="med" type="triangle"/>
          </a:ln>
        </p:spPr>
      </p:cxnSp>
      <p:cxnSp>
        <p:nvCxnSpPr>
          <p:cNvPr id="530" name="Google Shape;530;p12"/>
          <p:cNvCxnSpPr/>
          <p:nvPr/>
        </p:nvCxnSpPr>
        <p:spPr>
          <a:xfrm>
            <a:off x="7952901" y="3095094"/>
            <a:ext cx="381000" cy="0"/>
          </a:xfrm>
          <a:prstGeom prst="straightConnector1">
            <a:avLst/>
          </a:prstGeom>
          <a:noFill/>
          <a:ln cap="flat" cmpd="sng" w="9525">
            <a:solidFill>
              <a:schemeClr val="dk1"/>
            </a:solidFill>
            <a:prstDash val="solid"/>
            <a:round/>
            <a:headEnd len="med" w="med" type="none"/>
            <a:tailEnd len="med" w="med" type="triangle"/>
          </a:ln>
        </p:spPr>
      </p:cxnSp>
      <p:sp>
        <p:nvSpPr>
          <p:cNvPr id="531" name="Google Shape;531;p12"/>
          <p:cNvSpPr txBox="1"/>
          <p:nvPr/>
        </p:nvSpPr>
        <p:spPr>
          <a:xfrm>
            <a:off x="2276001" y="2361362"/>
            <a:ext cx="1524000" cy="1216025"/>
          </a:xfrm>
          <a:prstGeom prst="rect">
            <a:avLst/>
          </a:prstGeom>
          <a:gradFill>
            <a:gsLst>
              <a:gs pos="0">
                <a:srgbClr val="003289"/>
              </a:gs>
              <a:gs pos="20000">
                <a:srgbClr val="003286"/>
              </a:gs>
              <a:gs pos="100000">
                <a:srgbClr val="001A4E"/>
              </a:gs>
            </a:gsLst>
            <a:lin ang="3600000" scaled="0"/>
          </a:gradFill>
          <a:ln cap="flat" cmpd="sng" w="12700">
            <a:solidFill>
              <a:srgbClr val="043579"/>
            </a:solidFill>
            <a:prstDash val="solid"/>
            <a:miter lim="800000"/>
            <a:headEnd len="sm" w="sm" type="none"/>
            <a:tailEnd len="sm" w="sm" type="none"/>
          </a:ln>
          <a:effectLst>
            <a:outerShdw rotWithShape="0" algn="br" dir="3000007" dist="63500">
              <a:srgbClr val="808080">
                <a:alpha val="34901"/>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0" i="0" lang="zh-TW" sz="2800" u="none" cap="none" strike="noStrike">
                <a:solidFill>
                  <a:srgbClr val="FFFFFF"/>
                </a:solidFill>
                <a:latin typeface="Arial"/>
                <a:ea typeface="Arial"/>
                <a:cs typeface="Arial"/>
                <a:sym typeface="Arial"/>
              </a:rPr>
              <a:t>環境</a:t>
            </a:r>
            <a:endParaRPr b="0" i="0" sz="2800" u="none" cap="none" strike="noStrike">
              <a:solidFill>
                <a:srgbClr val="FFFFFF"/>
              </a:solidFill>
              <a:latin typeface="Arial"/>
              <a:ea typeface="Arial"/>
              <a:cs typeface="Arial"/>
              <a:sym typeface="Arial"/>
            </a:endParaRPr>
          </a:p>
          <a:p>
            <a:pPr indent="0" lvl="0" marL="0" marR="0" rtl="0" algn="ctr">
              <a:spcBef>
                <a:spcPts val="900"/>
              </a:spcBef>
              <a:spcAft>
                <a:spcPts val="0"/>
              </a:spcAft>
              <a:buNone/>
            </a:pPr>
            <a:r>
              <a:rPr b="0" i="0" lang="zh-TW" sz="1800" u="none" cap="none" strike="noStrike">
                <a:solidFill>
                  <a:srgbClr val="FFFFFF"/>
                </a:solidFill>
                <a:latin typeface="Arial"/>
                <a:ea typeface="Arial"/>
                <a:cs typeface="Arial"/>
                <a:sym typeface="Arial"/>
              </a:rPr>
              <a:t>Setting Event</a:t>
            </a:r>
            <a:endParaRPr/>
          </a:p>
        </p:txBody>
      </p:sp>
      <p:sp>
        <p:nvSpPr>
          <p:cNvPr id="532" name="Google Shape;532;p12"/>
          <p:cNvSpPr/>
          <p:nvPr/>
        </p:nvSpPr>
        <p:spPr>
          <a:xfrm>
            <a:off x="1981546" y="2011149"/>
            <a:ext cx="4200759" cy="2006396"/>
          </a:xfrm>
          <a:prstGeom prst="roundRect">
            <a:avLst>
              <a:gd fmla="val 16667" name="adj"/>
            </a:avLst>
          </a:prstGeom>
          <a:noFill/>
          <a:ln cap="flat" cmpd="sng" w="762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533" name="Google Shape;533;p12"/>
          <p:cNvSpPr/>
          <p:nvPr/>
        </p:nvSpPr>
        <p:spPr>
          <a:xfrm>
            <a:off x="8143402" y="2011149"/>
            <a:ext cx="2100379" cy="2006396"/>
          </a:xfrm>
          <a:prstGeom prst="roundRect">
            <a:avLst>
              <a:gd fmla="val 16667" name="adj"/>
            </a:avLst>
          </a:prstGeom>
          <a:noFill/>
          <a:ln cap="flat" cmpd="sng" w="762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534" name="Google Shape;534;p12"/>
          <p:cNvSpPr/>
          <p:nvPr/>
        </p:nvSpPr>
        <p:spPr>
          <a:xfrm>
            <a:off x="2063552" y="4365104"/>
            <a:ext cx="4145640" cy="1296144"/>
          </a:xfrm>
          <a:prstGeom prst="roundRect">
            <a:avLst>
              <a:gd fmla="val 16667" name="adj"/>
            </a:avLst>
          </a:prstGeom>
          <a:noFill/>
          <a:ln cap="flat" cmpd="sng" w="762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zh-TW" sz="4000" u="none" cap="none" strike="noStrike">
                <a:solidFill>
                  <a:schemeClr val="dk1"/>
                </a:solidFill>
                <a:latin typeface="DFKai-SB"/>
                <a:ea typeface="DFKai-SB"/>
                <a:cs typeface="DFKai-SB"/>
                <a:sym typeface="DFKai-SB"/>
              </a:rPr>
              <a:t>背景因素 &amp; </a:t>
            </a:r>
            <a:endParaRPr b="1" i="0" sz="4000" u="none" cap="none" strike="noStrike">
              <a:solidFill>
                <a:schemeClr val="dk1"/>
              </a:solidFill>
              <a:latin typeface="DFKai-SB"/>
              <a:ea typeface="DFKai-SB"/>
              <a:cs typeface="DFKai-SB"/>
              <a:sym typeface="DFKai-SB"/>
            </a:endParaRPr>
          </a:p>
          <a:p>
            <a:pPr indent="0" lvl="0" marL="0" marR="0" rtl="0" algn="ctr">
              <a:spcBef>
                <a:spcPts val="0"/>
              </a:spcBef>
              <a:spcAft>
                <a:spcPts val="0"/>
              </a:spcAft>
              <a:buNone/>
            </a:pPr>
            <a:r>
              <a:rPr b="1" i="0" lang="zh-TW" sz="4000" u="none" cap="none" strike="noStrike">
                <a:solidFill>
                  <a:schemeClr val="dk1"/>
                </a:solidFill>
                <a:latin typeface="DFKai-SB"/>
                <a:ea typeface="DFKai-SB"/>
                <a:cs typeface="DFKai-SB"/>
                <a:sym typeface="DFKai-SB"/>
              </a:rPr>
              <a:t>誘發刺激</a:t>
            </a:r>
            <a:endParaRPr/>
          </a:p>
        </p:txBody>
      </p:sp>
      <p:sp>
        <p:nvSpPr>
          <p:cNvPr id="535" name="Google Shape;535;p12"/>
          <p:cNvSpPr/>
          <p:nvPr/>
        </p:nvSpPr>
        <p:spPr>
          <a:xfrm>
            <a:off x="7844430" y="4365104"/>
            <a:ext cx="2598042" cy="1080120"/>
          </a:xfrm>
          <a:prstGeom prst="roundRect">
            <a:avLst>
              <a:gd fmla="val 16667" name="adj"/>
            </a:avLst>
          </a:prstGeom>
          <a:noFill/>
          <a:ln cap="flat" cmpd="sng" w="762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zh-TW" sz="4000" u="none" cap="none" strike="noStrike">
                <a:solidFill>
                  <a:schemeClr val="dk1"/>
                </a:solidFill>
                <a:latin typeface="DFKai-SB"/>
                <a:ea typeface="DFKai-SB"/>
                <a:cs typeface="DFKai-SB"/>
                <a:sym typeface="DFKai-SB"/>
              </a:rPr>
              <a:t>增強/懲罰</a:t>
            </a:r>
            <a:endParaRPr/>
          </a:p>
        </p:txBody>
      </p:sp>
      <p:sp>
        <p:nvSpPr>
          <p:cNvPr id="536" name="Google Shape;536;p12"/>
          <p:cNvSpPr/>
          <p:nvPr/>
        </p:nvSpPr>
        <p:spPr>
          <a:xfrm>
            <a:off x="5933602" y="2298252"/>
            <a:ext cx="2499299" cy="1850828"/>
          </a:xfrm>
          <a:prstGeom prst="rect">
            <a:avLst/>
          </a:prstGeom>
          <a:gradFill>
            <a:gsLst>
              <a:gs pos="0">
                <a:srgbClr val="003289"/>
              </a:gs>
              <a:gs pos="20000">
                <a:srgbClr val="003286"/>
              </a:gs>
              <a:gs pos="100000">
                <a:srgbClr val="001A4E"/>
              </a:gs>
            </a:gsLst>
            <a:lin ang="3600000" scaled="0"/>
          </a:gradFill>
          <a:ln cap="flat" cmpd="sng" w="12700">
            <a:solidFill>
              <a:srgbClr val="043579"/>
            </a:solidFill>
            <a:prstDash val="solid"/>
            <a:miter lim="800000"/>
            <a:headEnd len="sm" w="sm" type="none"/>
            <a:tailEnd len="sm" w="sm" type="none"/>
          </a:ln>
          <a:effectLst>
            <a:outerShdw rotWithShape="0" algn="br" dir="3000007" dist="635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zh-TW" sz="4400" u="none" cap="none" strike="noStrike">
                <a:solidFill>
                  <a:schemeClr val="lt1"/>
                </a:solidFill>
                <a:latin typeface="Arial"/>
                <a:ea typeface="Arial"/>
                <a:cs typeface="Arial"/>
                <a:sym typeface="Arial"/>
              </a:rPr>
              <a:t>B</a:t>
            </a:r>
            <a:endParaRPr/>
          </a:p>
          <a:p>
            <a:pPr indent="0" lvl="0" marL="0" marR="0" rtl="0" algn="ctr">
              <a:spcBef>
                <a:spcPts val="0"/>
              </a:spcBef>
              <a:spcAft>
                <a:spcPts val="0"/>
              </a:spcAft>
              <a:buNone/>
            </a:pPr>
            <a:r>
              <a:rPr b="0" i="0" lang="zh-TW" sz="3200" u="none" cap="none" strike="noStrike">
                <a:solidFill>
                  <a:schemeClr val="lt1"/>
                </a:solidFill>
                <a:latin typeface="Arial"/>
                <a:ea typeface="Arial"/>
                <a:cs typeface="Arial"/>
                <a:sym typeface="Arial"/>
              </a:rPr>
              <a:t>行為</a:t>
            </a:r>
            <a:endParaRPr b="0" i="0" sz="32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rPr b="0" i="0" lang="zh-TW" sz="1800" u="none" cap="none" strike="noStrike">
                <a:solidFill>
                  <a:schemeClr val="lt1"/>
                </a:solidFill>
                <a:latin typeface="Arial"/>
                <a:ea typeface="Arial"/>
                <a:cs typeface="Arial"/>
                <a:sym typeface="Arial"/>
              </a:rPr>
              <a:t>Behavior</a:t>
            </a:r>
            <a:endParaRPr/>
          </a:p>
        </p:txBody>
      </p:sp>
      <p:sp>
        <p:nvSpPr>
          <p:cNvPr id="537" name="Google Shape;537;p12"/>
          <p:cNvSpPr/>
          <p:nvPr/>
        </p:nvSpPr>
        <p:spPr>
          <a:xfrm rot="-2515322">
            <a:off x="6336770" y="4314986"/>
            <a:ext cx="723901" cy="593252"/>
          </a:xfrm>
          <a:prstGeom prst="rightArrow">
            <a:avLst>
              <a:gd fmla="val 50000" name="adj1"/>
              <a:gd fmla="val 50000" name="adj2"/>
            </a:avLst>
          </a:prstGeom>
          <a:solidFill>
            <a:srgbClr val="00B050"/>
          </a:solidFill>
          <a:ln cap="flat" cmpd="sng" w="127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8" name="Google Shape;538;p12"/>
          <p:cNvSpPr/>
          <p:nvPr/>
        </p:nvSpPr>
        <p:spPr>
          <a:xfrm flipH="1" rot="2515322">
            <a:off x="7072779" y="4312252"/>
            <a:ext cx="723901" cy="614625"/>
          </a:xfrm>
          <a:prstGeom prst="rightArrow">
            <a:avLst>
              <a:gd fmla="val 50000" name="adj1"/>
              <a:gd fmla="val 50000" name="adj2"/>
            </a:avLst>
          </a:prstGeom>
          <a:solidFill>
            <a:srgbClr val="FF0000"/>
          </a:solidFill>
          <a:ln cap="flat" cmpd="sng" w="127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13"/>
          <p:cNvSpPr/>
          <p:nvPr/>
        </p:nvSpPr>
        <p:spPr>
          <a:xfrm>
            <a:off x="4058816" y="2420890"/>
            <a:ext cx="1748720" cy="3292278"/>
          </a:xfrm>
          <a:prstGeom prst="rect">
            <a:avLst/>
          </a:prstGeom>
          <a:solidFill>
            <a:schemeClr val="lt1"/>
          </a:solidFill>
          <a:ln cap="flat" cmpd="sng" w="381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800" u="none" cap="none" strike="noStrike">
              <a:solidFill>
                <a:srgbClr val="548135"/>
              </a:solidFill>
              <a:latin typeface="Arial"/>
              <a:ea typeface="Arial"/>
              <a:cs typeface="Arial"/>
              <a:sym typeface="Arial"/>
            </a:endParaRPr>
          </a:p>
          <a:p>
            <a:pPr indent="0" lvl="0" marL="0" marR="0" rtl="0" algn="ctr">
              <a:spcBef>
                <a:spcPts val="0"/>
              </a:spcBef>
              <a:spcAft>
                <a:spcPts val="0"/>
              </a:spcAft>
              <a:buNone/>
            </a:pPr>
            <a:r>
              <a:rPr b="0" i="0" lang="zh-TW" sz="2800" u="none" cap="none" strike="noStrike">
                <a:solidFill>
                  <a:srgbClr val="548135"/>
                </a:solidFill>
                <a:latin typeface="DFKai-SB"/>
                <a:ea typeface="DFKai-SB"/>
                <a:cs typeface="DFKai-SB"/>
                <a:sym typeface="DFKai-SB"/>
              </a:rPr>
              <a:t>有時覺得</a:t>
            </a:r>
            <a:endParaRPr b="0" i="0" sz="2800" u="none" cap="none" strike="noStrike">
              <a:solidFill>
                <a:srgbClr val="548135"/>
              </a:solidFill>
              <a:latin typeface="DFKai-SB"/>
              <a:ea typeface="DFKai-SB"/>
              <a:cs typeface="DFKai-SB"/>
              <a:sym typeface="DFKai-SB"/>
            </a:endParaRPr>
          </a:p>
          <a:p>
            <a:pPr indent="0" lvl="0" marL="0" marR="0" rtl="0" algn="ctr">
              <a:spcBef>
                <a:spcPts val="0"/>
              </a:spcBef>
              <a:spcAft>
                <a:spcPts val="0"/>
              </a:spcAft>
              <a:buNone/>
            </a:pPr>
            <a:r>
              <a:rPr b="0" i="0" lang="zh-TW" sz="2800" u="none" cap="none" strike="noStrike">
                <a:solidFill>
                  <a:srgbClr val="548135"/>
                </a:solidFill>
                <a:latin typeface="DFKai-SB"/>
                <a:ea typeface="DFKai-SB"/>
                <a:cs typeface="DFKai-SB"/>
                <a:sym typeface="DFKai-SB"/>
              </a:rPr>
              <a:t>好無聊</a:t>
            </a:r>
            <a:endParaRPr b="0" i="0" sz="2800" u="none" cap="none" strike="noStrike">
              <a:solidFill>
                <a:srgbClr val="548135"/>
              </a:solidFill>
              <a:latin typeface="DFKai-SB"/>
              <a:ea typeface="DFKai-SB"/>
              <a:cs typeface="DFKai-SB"/>
              <a:sym typeface="DFKai-SB"/>
            </a:endParaRPr>
          </a:p>
          <a:p>
            <a:pPr indent="0" lvl="0" marL="0" marR="0" rtl="0" algn="ctr">
              <a:spcBef>
                <a:spcPts val="0"/>
              </a:spcBef>
              <a:spcAft>
                <a:spcPts val="0"/>
              </a:spcAft>
              <a:buNone/>
            </a:pPr>
            <a:r>
              <a:t/>
            </a:r>
            <a:endParaRPr b="0" i="0" sz="1200" u="none" cap="none" strike="noStrike">
              <a:solidFill>
                <a:srgbClr val="548135"/>
              </a:solidFill>
              <a:latin typeface="DFKai-SB"/>
              <a:ea typeface="DFKai-SB"/>
              <a:cs typeface="DFKai-SB"/>
              <a:sym typeface="DFKai-SB"/>
            </a:endParaRPr>
          </a:p>
          <a:p>
            <a:pPr indent="0" lvl="0" marL="0" marR="0" rtl="0" algn="ctr">
              <a:spcBef>
                <a:spcPts val="0"/>
              </a:spcBef>
              <a:spcAft>
                <a:spcPts val="0"/>
              </a:spcAft>
              <a:buNone/>
            </a:pPr>
            <a:r>
              <a:rPr b="0" i="0" lang="zh-TW" sz="2800" u="none" cap="none" strike="noStrike">
                <a:solidFill>
                  <a:srgbClr val="548135"/>
                </a:solidFill>
                <a:latin typeface="DFKai-SB"/>
                <a:ea typeface="DFKai-SB"/>
                <a:cs typeface="DFKai-SB"/>
                <a:sym typeface="DFKai-SB"/>
              </a:rPr>
              <a:t>好可愛</a:t>
            </a:r>
            <a:endParaRPr b="0" i="0" sz="2800" u="none" cap="none" strike="noStrike">
              <a:solidFill>
                <a:srgbClr val="548135"/>
              </a:solidFill>
              <a:latin typeface="DFKai-SB"/>
              <a:ea typeface="DFKai-SB"/>
              <a:cs typeface="DFKai-SB"/>
              <a:sym typeface="DFKai-SB"/>
            </a:endParaRPr>
          </a:p>
          <a:p>
            <a:pPr indent="0" lvl="0" marL="0" marR="0" rtl="0" algn="ctr">
              <a:spcBef>
                <a:spcPts val="0"/>
              </a:spcBef>
              <a:spcAft>
                <a:spcPts val="0"/>
              </a:spcAft>
              <a:buNone/>
            </a:pPr>
            <a:r>
              <a:rPr b="0" i="0" lang="zh-TW" sz="2800" u="none" cap="none" strike="noStrike">
                <a:solidFill>
                  <a:srgbClr val="548135"/>
                </a:solidFill>
                <a:latin typeface="DFKai-SB"/>
                <a:ea typeface="DFKai-SB"/>
                <a:cs typeface="DFKai-SB"/>
                <a:sym typeface="DFKai-SB"/>
              </a:rPr>
              <a:t>好想要</a:t>
            </a:r>
            <a:endParaRPr/>
          </a:p>
        </p:txBody>
      </p:sp>
      <p:sp>
        <p:nvSpPr>
          <p:cNvPr id="545" name="Google Shape;545;p13"/>
          <p:cNvSpPr/>
          <p:nvPr/>
        </p:nvSpPr>
        <p:spPr>
          <a:xfrm>
            <a:off x="1806650" y="2082266"/>
            <a:ext cx="1800200" cy="3361627"/>
          </a:xfrm>
          <a:prstGeom prst="rect">
            <a:avLst/>
          </a:prstGeom>
          <a:solidFill>
            <a:schemeClr val="lt1"/>
          </a:solidFill>
          <a:ln cap="flat" cmpd="sng" w="381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zh-TW" sz="3200" u="none" cap="none" strike="noStrike">
                <a:solidFill>
                  <a:srgbClr val="548135"/>
                </a:solidFill>
                <a:latin typeface="DFKai-SB"/>
                <a:ea typeface="DFKai-SB"/>
                <a:cs typeface="DFKai-SB"/>
                <a:sym typeface="DFKai-SB"/>
              </a:rPr>
              <a:t>生活壓力大</a:t>
            </a:r>
            <a:endParaRPr b="0" i="0" sz="3200" u="none" cap="none" strike="noStrike">
              <a:solidFill>
                <a:srgbClr val="548135"/>
              </a:solidFill>
              <a:latin typeface="DFKai-SB"/>
              <a:ea typeface="DFKai-SB"/>
              <a:cs typeface="DFKai-SB"/>
              <a:sym typeface="DFKai-SB"/>
            </a:endParaRPr>
          </a:p>
          <a:p>
            <a:pPr indent="0" lvl="0" marL="0" marR="0" rtl="0" algn="ctr">
              <a:spcBef>
                <a:spcPts val="0"/>
              </a:spcBef>
              <a:spcAft>
                <a:spcPts val="0"/>
              </a:spcAft>
              <a:buNone/>
            </a:pPr>
            <a:r>
              <a:t/>
            </a:r>
            <a:endParaRPr b="0" i="0" sz="1050" u="none" cap="none" strike="noStrike">
              <a:solidFill>
                <a:srgbClr val="548135"/>
              </a:solidFill>
              <a:latin typeface="DFKai-SB"/>
              <a:ea typeface="DFKai-SB"/>
              <a:cs typeface="DFKai-SB"/>
              <a:sym typeface="DFKai-SB"/>
            </a:endParaRPr>
          </a:p>
          <a:p>
            <a:pPr indent="0" lvl="0" marL="0" marR="0" rtl="0" algn="ctr">
              <a:spcBef>
                <a:spcPts val="0"/>
              </a:spcBef>
              <a:spcAft>
                <a:spcPts val="0"/>
              </a:spcAft>
              <a:buNone/>
            </a:pPr>
            <a:r>
              <a:rPr b="0" i="0" lang="zh-TW" sz="3200" u="none" cap="none" strike="noStrike">
                <a:solidFill>
                  <a:srgbClr val="548135"/>
                </a:solidFill>
                <a:latin typeface="DFKai-SB"/>
                <a:ea typeface="DFKai-SB"/>
                <a:cs typeface="DFKai-SB"/>
                <a:sym typeface="DFKai-SB"/>
              </a:rPr>
              <a:t>App</a:t>
            </a:r>
            <a:endParaRPr/>
          </a:p>
          <a:p>
            <a:pPr indent="0" lvl="0" marL="0" marR="0" rtl="0" algn="ctr">
              <a:spcBef>
                <a:spcPts val="0"/>
              </a:spcBef>
              <a:spcAft>
                <a:spcPts val="0"/>
              </a:spcAft>
              <a:buNone/>
            </a:pPr>
            <a:r>
              <a:rPr b="0" i="0" lang="zh-TW" sz="3200" u="none" cap="none" strike="noStrike">
                <a:solidFill>
                  <a:srgbClr val="548135"/>
                </a:solidFill>
                <a:latin typeface="DFKai-SB"/>
                <a:ea typeface="DFKai-SB"/>
                <a:cs typeface="DFKai-SB"/>
                <a:sym typeface="DFKai-SB"/>
              </a:rPr>
              <a:t>免費</a:t>
            </a:r>
            <a:endParaRPr b="0" i="0" sz="3200" u="none" cap="none" strike="noStrike">
              <a:solidFill>
                <a:srgbClr val="548135"/>
              </a:solidFill>
              <a:latin typeface="DFKai-SB"/>
              <a:ea typeface="DFKai-SB"/>
              <a:cs typeface="DFKai-SB"/>
              <a:sym typeface="DFKai-SB"/>
            </a:endParaRPr>
          </a:p>
          <a:p>
            <a:pPr indent="0" lvl="0" marL="0" marR="0" rtl="0" algn="ctr">
              <a:spcBef>
                <a:spcPts val="0"/>
              </a:spcBef>
              <a:spcAft>
                <a:spcPts val="0"/>
              </a:spcAft>
              <a:buNone/>
            </a:pPr>
            <a:r>
              <a:t/>
            </a:r>
            <a:endParaRPr b="0" i="0" sz="1050" u="none" cap="none" strike="noStrike">
              <a:solidFill>
                <a:srgbClr val="548135"/>
              </a:solidFill>
              <a:latin typeface="DFKai-SB"/>
              <a:ea typeface="DFKai-SB"/>
              <a:cs typeface="DFKai-SB"/>
              <a:sym typeface="DFKai-SB"/>
            </a:endParaRPr>
          </a:p>
          <a:p>
            <a:pPr indent="0" lvl="0" marL="0" marR="0" rtl="0" algn="ctr">
              <a:spcBef>
                <a:spcPts val="0"/>
              </a:spcBef>
              <a:spcAft>
                <a:spcPts val="0"/>
              </a:spcAft>
              <a:buNone/>
            </a:pPr>
            <a:r>
              <a:rPr b="0" i="0" lang="zh-TW" sz="3200" u="none" cap="none" strike="noStrike">
                <a:solidFill>
                  <a:srgbClr val="548135"/>
                </a:solidFill>
                <a:latin typeface="DFKai-SB"/>
                <a:ea typeface="DFKai-SB"/>
                <a:cs typeface="DFKai-SB"/>
                <a:sym typeface="DFKai-SB"/>
              </a:rPr>
              <a:t>想養狗</a:t>
            </a:r>
            <a:endParaRPr b="0" i="0" sz="3200" u="none" cap="none" strike="noStrike">
              <a:solidFill>
                <a:srgbClr val="548135"/>
              </a:solidFill>
              <a:latin typeface="DFKai-SB"/>
              <a:ea typeface="DFKai-SB"/>
              <a:cs typeface="DFKai-SB"/>
              <a:sym typeface="DFKai-SB"/>
            </a:endParaRPr>
          </a:p>
        </p:txBody>
      </p:sp>
      <p:sp>
        <p:nvSpPr>
          <p:cNvPr id="546" name="Google Shape;546;p13"/>
          <p:cNvSpPr/>
          <p:nvPr/>
        </p:nvSpPr>
        <p:spPr>
          <a:xfrm>
            <a:off x="6230950" y="2420888"/>
            <a:ext cx="1860315" cy="3292280"/>
          </a:xfrm>
          <a:prstGeom prst="rect">
            <a:avLst/>
          </a:prstGeom>
          <a:solidFill>
            <a:schemeClr val="lt1"/>
          </a:solidFill>
          <a:ln cap="flat" cmpd="sng" w="381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zh-TW" sz="4000" u="none" cap="none" strike="noStrike">
                <a:solidFill>
                  <a:schemeClr val="dk1"/>
                </a:solidFill>
                <a:latin typeface="Arial"/>
                <a:ea typeface="Arial"/>
                <a:cs typeface="Arial"/>
                <a:sym typeface="Arial"/>
              </a:rPr>
              <a:t> </a:t>
            </a:r>
            <a:r>
              <a:rPr b="0" i="0" lang="zh-TW" sz="4000" u="none" cap="none" strike="noStrike">
                <a:solidFill>
                  <a:schemeClr val="dk1"/>
                </a:solidFill>
                <a:latin typeface="DFKai-SB"/>
                <a:ea typeface="DFKai-SB"/>
                <a:cs typeface="DFKai-SB"/>
                <a:sym typeface="DFKai-SB"/>
              </a:rPr>
              <a:t>熱衷玩遊戲</a:t>
            </a:r>
            <a:r>
              <a:rPr b="0" i="0" lang="zh-TW" sz="4000" u="none" cap="none" strike="noStrike">
                <a:solidFill>
                  <a:schemeClr val="lt1"/>
                </a:solidFill>
                <a:latin typeface="DFKai-SB"/>
                <a:ea typeface="DFKai-SB"/>
                <a:cs typeface="DFKai-SB"/>
                <a:sym typeface="DFKai-SB"/>
              </a:rPr>
              <a:t>玩</a:t>
            </a:r>
            <a:endParaRPr/>
          </a:p>
        </p:txBody>
      </p:sp>
      <p:sp>
        <p:nvSpPr>
          <p:cNvPr id="547" name="Google Shape;547;p13"/>
          <p:cNvSpPr/>
          <p:nvPr/>
        </p:nvSpPr>
        <p:spPr>
          <a:xfrm>
            <a:off x="8523312" y="2420888"/>
            <a:ext cx="1872208" cy="3220273"/>
          </a:xfrm>
          <a:prstGeom prst="rect">
            <a:avLst/>
          </a:prstGeom>
          <a:solidFill>
            <a:schemeClr val="lt1"/>
          </a:solidFill>
          <a:ln cap="flat" cmpd="sng" w="381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zh-TW" sz="4000" u="none" cap="none" strike="noStrike">
                <a:solidFill>
                  <a:srgbClr val="548135"/>
                </a:solidFill>
                <a:latin typeface="DFKai-SB"/>
                <a:ea typeface="DFKai-SB"/>
                <a:cs typeface="DFKai-SB"/>
                <a:sym typeface="DFKai-SB"/>
              </a:rPr>
              <a:t>收集欲</a:t>
            </a:r>
            <a:endParaRPr b="0" i="0" sz="4000" u="none" cap="none" strike="noStrike">
              <a:solidFill>
                <a:srgbClr val="548135"/>
              </a:solidFill>
              <a:latin typeface="DFKai-SB"/>
              <a:ea typeface="DFKai-SB"/>
              <a:cs typeface="DFKai-SB"/>
              <a:sym typeface="DFKai-SB"/>
            </a:endParaRPr>
          </a:p>
          <a:p>
            <a:pPr indent="0" lvl="0" marL="0" marR="0" rtl="0" algn="ctr">
              <a:spcBef>
                <a:spcPts val="0"/>
              </a:spcBef>
              <a:spcAft>
                <a:spcPts val="0"/>
              </a:spcAft>
              <a:buNone/>
            </a:pPr>
            <a:r>
              <a:rPr b="0" i="0" lang="zh-TW" sz="4000" u="none" cap="none" strike="noStrike">
                <a:solidFill>
                  <a:srgbClr val="548135"/>
                </a:solidFill>
                <a:latin typeface="DFKai-SB"/>
                <a:ea typeface="DFKai-SB"/>
                <a:cs typeface="DFKai-SB"/>
                <a:sym typeface="DFKai-SB"/>
              </a:rPr>
              <a:t>滿足</a:t>
            </a:r>
            <a:endParaRPr/>
          </a:p>
        </p:txBody>
      </p:sp>
      <p:cxnSp>
        <p:nvCxnSpPr>
          <p:cNvPr id="548" name="Google Shape;548;p13"/>
          <p:cNvCxnSpPr/>
          <p:nvPr/>
        </p:nvCxnSpPr>
        <p:spPr>
          <a:xfrm>
            <a:off x="3677816" y="4039473"/>
            <a:ext cx="381000" cy="0"/>
          </a:xfrm>
          <a:prstGeom prst="straightConnector1">
            <a:avLst/>
          </a:prstGeom>
          <a:noFill/>
          <a:ln cap="flat" cmpd="sng" w="57150">
            <a:solidFill>
              <a:srgbClr val="00B0F0"/>
            </a:solidFill>
            <a:prstDash val="solid"/>
            <a:round/>
            <a:headEnd len="med" w="med" type="none"/>
            <a:tailEnd len="med" w="med" type="triangle"/>
          </a:ln>
        </p:spPr>
      </p:cxnSp>
      <p:cxnSp>
        <p:nvCxnSpPr>
          <p:cNvPr id="549" name="Google Shape;549;p13"/>
          <p:cNvCxnSpPr/>
          <p:nvPr/>
        </p:nvCxnSpPr>
        <p:spPr>
          <a:xfrm>
            <a:off x="8142312" y="4031022"/>
            <a:ext cx="381000" cy="0"/>
          </a:xfrm>
          <a:prstGeom prst="straightConnector1">
            <a:avLst/>
          </a:prstGeom>
          <a:noFill/>
          <a:ln cap="flat" cmpd="sng" w="57150">
            <a:solidFill>
              <a:srgbClr val="00B0F0"/>
            </a:solidFill>
            <a:prstDash val="solid"/>
            <a:round/>
            <a:headEnd len="med" w="med" type="none"/>
            <a:tailEnd len="med" w="med" type="triangle"/>
          </a:ln>
        </p:spPr>
      </p:cxnSp>
      <p:cxnSp>
        <p:nvCxnSpPr>
          <p:cNvPr id="550" name="Google Shape;550;p13"/>
          <p:cNvCxnSpPr/>
          <p:nvPr/>
        </p:nvCxnSpPr>
        <p:spPr>
          <a:xfrm>
            <a:off x="5859016" y="4039473"/>
            <a:ext cx="381000" cy="0"/>
          </a:xfrm>
          <a:prstGeom prst="straightConnector1">
            <a:avLst/>
          </a:prstGeom>
          <a:noFill/>
          <a:ln cap="flat" cmpd="sng" w="57150">
            <a:solidFill>
              <a:srgbClr val="00B0F0"/>
            </a:solidFill>
            <a:prstDash val="solid"/>
            <a:round/>
            <a:headEnd len="med" w="med" type="none"/>
            <a:tailEnd len="med" w="med" type="triangle"/>
          </a:ln>
        </p:spPr>
      </p:cxnSp>
      <p:sp>
        <p:nvSpPr>
          <p:cNvPr id="551" name="Google Shape;551;p13"/>
          <p:cNvSpPr/>
          <p:nvPr/>
        </p:nvSpPr>
        <p:spPr>
          <a:xfrm>
            <a:off x="4195192" y="737429"/>
            <a:ext cx="1447800" cy="1447800"/>
          </a:xfrm>
          <a:prstGeom prst="rect">
            <a:avLst/>
          </a:prstGeom>
          <a:gradFill>
            <a:gsLst>
              <a:gs pos="0">
                <a:srgbClr val="003289"/>
              </a:gs>
              <a:gs pos="20000">
                <a:srgbClr val="003286"/>
              </a:gs>
              <a:gs pos="100000">
                <a:srgbClr val="001A4E"/>
              </a:gs>
            </a:gsLst>
            <a:lin ang="3600000" scaled="0"/>
          </a:gradFill>
          <a:ln cap="flat" cmpd="sng" w="12700">
            <a:solidFill>
              <a:srgbClr val="043579"/>
            </a:solidFill>
            <a:prstDash val="solid"/>
            <a:miter lim="800000"/>
            <a:headEnd len="sm" w="sm" type="none"/>
            <a:tailEnd len="sm" w="sm" type="none"/>
          </a:ln>
          <a:effectLst>
            <a:outerShdw rotWithShape="0" algn="br" dir="3000007" dist="635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zh-TW" sz="4400" u="none" cap="none" strike="noStrike">
                <a:solidFill>
                  <a:schemeClr val="lt1"/>
                </a:solidFill>
                <a:latin typeface="Arial"/>
                <a:ea typeface="Arial"/>
                <a:cs typeface="Arial"/>
                <a:sym typeface="Arial"/>
              </a:rPr>
              <a:t>A</a:t>
            </a:r>
            <a:endParaRPr/>
          </a:p>
          <a:p>
            <a:pPr indent="0" lvl="0" marL="0" marR="0" rtl="0" algn="ctr">
              <a:spcBef>
                <a:spcPts val="0"/>
              </a:spcBef>
              <a:spcAft>
                <a:spcPts val="0"/>
              </a:spcAft>
              <a:buNone/>
            </a:pPr>
            <a:r>
              <a:rPr b="0" i="0" lang="zh-TW" sz="3200" u="none" cap="none" strike="noStrike">
                <a:solidFill>
                  <a:schemeClr val="lt1"/>
                </a:solidFill>
                <a:latin typeface="Arial"/>
                <a:ea typeface="Arial"/>
                <a:cs typeface="Arial"/>
                <a:sym typeface="Arial"/>
              </a:rPr>
              <a:t>前事</a:t>
            </a:r>
            <a:endParaRPr b="0" i="0" sz="32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rPr b="0" i="0" lang="zh-TW" sz="1800" u="none" cap="none" strike="noStrike">
                <a:solidFill>
                  <a:schemeClr val="lt1"/>
                </a:solidFill>
                <a:latin typeface="Arial"/>
                <a:ea typeface="Arial"/>
                <a:cs typeface="Arial"/>
                <a:sym typeface="Arial"/>
              </a:rPr>
              <a:t>Antecedent</a:t>
            </a:r>
            <a:endParaRPr/>
          </a:p>
        </p:txBody>
      </p:sp>
      <p:sp>
        <p:nvSpPr>
          <p:cNvPr id="552" name="Google Shape;552;p13"/>
          <p:cNvSpPr/>
          <p:nvPr/>
        </p:nvSpPr>
        <p:spPr>
          <a:xfrm>
            <a:off x="6499448" y="756913"/>
            <a:ext cx="1447800" cy="1447800"/>
          </a:xfrm>
          <a:prstGeom prst="rect">
            <a:avLst/>
          </a:prstGeom>
          <a:gradFill>
            <a:gsLst>
              <a:gs pos="0">
                <a:srgbClr val="003289"/>
              </a:gs>
              <a:gs pos="20000">
                <a:srgbClr val="003286"/>
              </a:gs>
              <a:gs pos="100000">
                <a:srgbClr val="001A4E"/>
              </a:gs>
            </a:gsLst>
            <a:lin ang="3600000" scaled="0"/>
          </a:gradFill>
          <a:ln cap="flat" cmpd="sng" w="12700">
            <a:solidFill>
              <a:srgbClr val="043579"/>
            </a:solidFill>
            <a:prstDash val="solid"/>
            <a:miter lim="800000"/>
            <a:headEnd len="sm" w="sm" type="none"/>
            <a:tailEnd len="sm" w="sm" type="none"/>
          </a:ln>
          <a:effectLst>
            <a:outerShdw rotWithShape="0" algn="br" dir="3000007" dist="635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zh-TW" sz="4400" u="none" cap="none" strike="noStrike">
                <a:solidFill>
                  <a:schemeClr val="lt1"/>
                </a:solidFill>
                <a:latin typeface="Arial"/>
                <a:ea typeface="Arial"/>
                <a:cs typeface="Arial"/>
                <a:sym typeface="Arial"/>
              </a:rPr>
              <a:t>B</a:t>
            </a:r>
            <a:endParaRPr/>
          </a:p>
          <a:p>
            <a:pPr indent="0" lvl="0" marL="0" marR="0" rtl="0" algn="ctr">
              <a:spcBef>
                <a:spcPts val="0"/>
              </a:spcBef>
              <a:spcAft>
                <a:spcPts val="0"/>
              </a:spcAft>
              <a:buNone/>
            </a:pPr>
            <a:r>
              <a:rPr b="0" i="0" lang="zh-TW" sz="3200" u="none" cap="none" strike="noStrike">
                <a:solidFill>
                  <a:schemeClr val="lt1"/>
                </a:solidFill>
                <a:latin typeface="Arial"/>
                <a:ea typeface="Arial"/>
                <a:cs typeface="Arial"/>
                <a:sym typeface="Arial"/>
              </a:rPr>
              <a:t>行為</a:t>
            </a:r>
            <a:endParaRPr b="0" i="0" sz="32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rPr b="0" i="0" lang="zh-TW" sz="1800" u="none" cap="none" strike="noStrike">
                <a:solidFill>
                  <a:schemeClr val="lt1"/>
                </a:solidFill>
                <a:latin typeface="Arial"/>
                <a:ea typeface="Arial"/>
                <a:cs typeface="Arial"/>
                <a:sym typeface="Arial"/>
              </a:rPr>
              <a:t>Behavior</a:t>
            </a:r>
            <a:endParaRPr/>
          </a:p>
        </p:txBody>
      </p:sp>
      <p:sp>
        <p:nvSpPr>
          <p:cNvPr id="553" name="Google Shape;553;p13"/>
          <p:cNvSpPr/>
          <p:nvPr/>
        </p:nvSpPr>
        <p:spPr>
          <a:xfrm>
            <a:off x="8651304" y="756913"/>
            <a:ext cx="1600200" cy="1447800"/>
          </a:xfrm>
          <a:prstGeom prst="rect">
            <a:avLst/>
          </a:prstGeom>
          <a:gradFill>
            <a:gsLst>
              <a:gs pos="0">
                <a:srgbClr val="003289"/>
              </a:gs>
              <a:gs pos="20000">
                <a:srgbClr val="003286"/>
              </a:gs>
              <a:gs pos="100000">
                <a:srgbClr val="001A4E"/>
              </a:gs>
            </a:gsLst>
            <a:lin ang="3600000" scaled="0"/>
          </a:gradFill>
          <a:ln cap="flat" cmpd="sng" w="12700">
            <a:solidFill>
              <a:srgbClr val="043579"/>
            </a:solidFill>
            <a:prstDash val="solid"/>
            <a:miter lim="800000"/>
            <a:headEnd len="sm" w="sm" type="none"/>
            <a:tailEnd len="sm" w="sm" type="none"/>
          </a:ln>
          <a:effectLst>
            <a:outerShdw rotWithShape="0" algn="br" dir="3000007" dist="635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zh-TW" sz="4400" u="none" cap="none" strike="noStrike">
                <a:solidFill>
                  <a:schemeClr val="lt1"/>
                </a:solidFill>
                <a:latin typeface="Arial"/>
                <a:ea typeface="Arial"/>
                <a:cs typeface="Arial"/>
                <a:sym typeface="Arial"/>
              </a:rPr>
              <a:t>C</a:t>
            </a:r>
            <a:endParaRPr/>
          </a:p>
          <a:p>
            <a:pPr indent="0" lvl="0" marL="0" marR="0" rtl="0" algn="ctr">
              <a:spcBef>
                <a:spcPts val="0"/>
              </a:spcBef>
              <a:spcAft>
                <a:spcPts val="0"/>
              </a:spcAft>
              <a:buNone/>
            </a:pPr>
            <a:r>
              <a:rPr b="0" i="0" lang="zh-TW" sz="3200" u="none" cap="none" strike="noStrike">
                <a:solidFill>
                  <a:schemeClr val="lt1"/>
                </a:solidFill>
                <a:latin typeface="Arial"/>
                <a:ea typeface="Arial"/>
                <a:cs typeface="Arial"/>
                <a:sym typeface="Arial"/>
              </a:rPr>
              <a:t>後果</a:t>
            </a:r>
            <a:endParaRPr b="0" i="0" sz="32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rPr b="0" i="0" lang="zh-TW" sz="1800" u="none" cap="none" strike="noStrike">
                <a:solidFill>
                  <a:schemeClr val="lt1"/>
                </a:solidFill>
                <a:latin typeface="Arial"/>
                <a:ea typeface="Arial"/>
                <a:cs typeface="Arial"/>
                <a:sym typeface="Arial"/>
              </a:rPr>
              <a:t>Consequence</a:t>
            </a:r>
            <a:endParaRPr/>
          </a:p>
        </p:txBody>
      </p:sp>
      <p:sp>
        <p:nvSpPr>
          <p:cNvPr id="554" name="Google Shape;554;p13"/>
          <p:cNvSpPr txBox="1"/>
          <p:nvPr/>
        </p:nvSpPr>
        <p:spPr>
          <a:xfrm>
            <a:off x="2042592" y="764604"/>
            <a:ext cx="1524000" cy="1216025"/>
          </a:xfrm>
          <a:prstGeom prst="rect">
            <a:avLst/>
          </a:prstGeom>
          <a:gradFill>
            <a:gsLst>
              <a:gs pos="0">
                <a:srgbClr val="003289"/>
              </a:gs>
              <a:gs pos="20000">
                <a:srgbClr val="003286"/>
              </a:gs>
              <a:gs pos="100000">
                <a:srgbClr val="001A4E"/>
              </a:gs>
            </a:gsLst>
            <a:lin ang="3600000" scaled="0"/>
          </a:gradFill>
          <a:ln cap="flat" cmpd="sng" w="12700">
            <a:solidFill>
              <a:srgbClr val="043579"/>
            </a:solidFill>
            <a:prstDash val="solid"/>
            <a:miter lim="800000"/>
            <a:headEnd len="sm" w="sm" type="none"/>
            <a:tailEnd len="sm" w="sm" type="none"/>
          </a:ln>
          <a:effectLst>
            <a:outerShdw rotWithShape="0" algn="br" dir="3000007" dist="63500">
              <a:srgbClr val="808080">
                <a:alpha val="34901"/>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0" i="0" lang="zh-TW" sz="2800" u="none" cap="none" strike="noStrike">
                <a:solidFill>
                  <a:srgbClr val="FFFFFF"/>
                </a:solidFill>
                <a:latin typeface="Arial"/>
                <a:ea typeface="Arial"/>
                <a:cs typeface="Arial"/>
                <a:sym typeface="Arial"/>
              </a:rPr>
              <a:t>環境</a:t>
            </a:r>
            <a:endParaRPr b="0" i="0" sz="2800" u="none" cap="none" strike="noStrike">
              <a:solidFill>
                <a:srgbClr val="FFFFFF"/>
              </a:solidFill>
              <a:latin typeface="Arial"/>
              <a:ea typeface="Arial"/>
              <a:cs typeface="Arial"/>
              <a:sym typeface="Arial"/>
            </a:endParaRPr>
          </a:p>
          <a:p>
            <a:pPr indent="0" lvl="0" marL="0" marR="0" rtl="0" algn="ctr">
              <a:spcBef>
                <a:spcPts val="900"/>
              </a:spcBef>
              <a:spcAft>
                <a:spcPts val="0"/>
              </a:spcAft>
              <a:buNone/>
            </a:pPr>
            <a:r>
              <a:rPr b="0" i="0" lang="zh-TW" sz="1800" u="none" cap="none" strike="noStrike">
                <a:solidFill>
                  <a:srgbClr val="FFFFFF"/>
                </a:solidFill>
                <a:latin typeface="Arial"/>
                <a:ea typeface="Arial"/>
                <a:cs typeface="Arial"/>
                <a:sym typeface="Arial"/>
              </a:rPr>
              <a:t>Setting Event</a:t>
            </a:r>
            <a:endParaRPr/>
          </a:p>
        </p:txBody>
      </p:sp>
      <p:cxnSp>
        <p:nvCxnSpPr>
          <p:cNvPr id="555" name="Google Shape;555;p13"/>
          <p:cNvCxnSpPr/>
          <p:nvPr/>
        </p:nvCxnSpPr>
        <p:spPr>
          <a:xfrm>
            <a:off x="9099376" y="5641160"/>
            <a:ext cx="1152128" cy="0"/>
          </a:xfrm>
          <a:prstGeom prst="straightConnector1">
            <a:avLst/>
          </a:prstGeom>
          <a:noFill/>
          <a:ln cap="flat" cmpd="sng" w="38100">
            <a:solidFill>
              <a:schemeClr val="lt1"/>
            </a:solidFill>
            <a:prstDash val="solid"/>
            <a:miter lim="800000"/>
            <a:headEnd len="sm" w="sm" type="none"/>
            <a:tailEnd len="sm" w="sm" type="none"/>
          </a:ln>
        </p:spPr>
      </p:cxnSp>
      <p:pic>
        <p:nvPicPr>
          <p:cNvPr descr="http://img.ginahello.com/pixnet/be2a519b3166925120a8f1f54506555d.jpg" id="556" name="Google Shape;556;p13"/>
          <p:cNvPicPr preferRelativeResize="0"/>
          <p:nvPr/>
        </p:nvPicPr>
        <p:blipFill rotWithShape="1">
          <a:blip r:embed="rId3">
            <a:alphaModFix/>
          </a:blip>
          <a:srcRect b="0" l="0" r="0" t="0"/>
          <a:stretch/>
        </p:blipFill>
        <p:spPr>
          <a:xfrm>
            <a:off x="8833690" y="4868762"/>
            <a:ext cx="1847590" cy="16888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6"/>
                                        </p:tgtEl>
                                        <p:attrNameLst>
                                          <p:attrName>style.visibility</p:attrName>
                                        </p:attrNameLst>
                                      </p:cBhvr>
                                      <p:to>
                                        <p:strVal val="visible"/>
                                      </p:to>
                                    </p:set>
                                    <p:animEffect filter="fade" transition="in">
                                      <p:cBhvr>
                                        <p:cTn dur="500"/>
                                        <p:tgtEl>
                                          <p:spTgt spid="556"/>
                                        </p:tgtEl>
                                      </p:cBhvr>
                                    </p:animEffect>
                                  </p:childTnLst>
                                </p:cTn>
                              </p:par>
                              <p:par>
                                <p:cTn fill="hold" nodeType="withEffect" presetClass="entr" presetID="1" presetSubtype="0">
                                  <p:stCondLst>
                                    <p:cond delay="0"/>
                                  </p:stCondLst>
                                  <p:childTnLst>
                                    <p:set>
                                      <p:cBhvr>
                                        <p:cTn dur="1" fill="hold">
                                          <p:stCondLst>
                                            <p:cond delay="0"/>
                                          </p:stCondLst>
                                        </p:cTn>
                                        <p:tgtEl>
                                          <p:spTgt spid="5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14"/>
          <p:cNvSpPr/>
          <p:nvPr/>
        </p:nvSpPr>
        <p:spPr>
          <a:xfrm>
            <a:off x="4007768" y="2160862"/>
            <a:ext cx="1748720" cy="3292278"/>
          </a:xfrm>
          <a:prstGeom prst="rect">
            <a:avLst/>
          </a:prstGeom>
          <a:solidFill>
            <a:schemeClr val="lt1"/>
          </a:solidFill>
          <a:ln cap="flat" cmpd="sng" w="381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zh-TW" sz="2800" u="none" cap="none" strike="noStrike">
                <a:solidFill>
                  <a:srgbClr val="548135"/>
                </a:solidFill>
                <a:latin typeface="DFKai-SB"/>
                <a:ea typeface="DFKai-SB"/>
                <a:cs typeface="DFKai-SB"/>
                <a:sym typeface="DFKai-SB"/>
              </a:rPr>
              <a:t>看到不喜歡吃的菜</a:t>
            </a:r>
            <a:endParaRPr/>
          </a:p>
        </p:txBody>
      </p:sp>
      <p:sp>
        <p:nvSpPr>
          <p:cNvPr id="563" name="Google Shape;563;p14"/>
          <p:cNvSpPr/>
          <p:nvPr/>
        </p:nvSpPr>
        <p:spPr>
          <a:xfrm>
            <a:off x="1806650" y="2090182"/>
            <a:ext cx="1800200" cy="3361627"/>
          </a:xfrm>
          <a:prstGeom prst="rect">
            <a:avLst/>
          </a:prstGeom>
          <a:solidFill>
            <a:schemeClr val="lt1"/>
          </a:solidFill>
          <a:ln cap="flat" cmpd="sng" w="381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000" u="none" cap="none" strike="noStrike">
              <a:solidFill>
                <a:schemeClr val="dk1"/>
              </a:solidFill>
              <a:latin typeface="Arial"/>
              <a:ea typeface="Arial"/>
              <a:cs typeface="Arial"/>
              <a:sym typeface="Arial"/>
            </a:endParaRPr>
          </a:p>
          <a:p>
            <a:pPr indent="0" lvl="0" marL="0" marR="0" rtl="0" algn="ctr">
              <a:spcBef>
                <a:spcPts val="0"/>
              </a:spcBef>
              <a:spcAft>
                <a:spcPts val="0"/>
              </a:spcAft>
              <a:buNone/>
            </a:pPr>
            <a:r>
              <a:t/>
            </a:r>
            <a:endParaRPr b="0" i="0" sz="4000" u="none" cap="none" strike="noStrike">
              <a:solidFill>
                <a:schemeClr val="dk1"/>
              </a:solidFill>
              <a:latin typeface="Arial"/>
              <a:ea typeface="Arial"/>
              <a:cs typeface="Arial"/>
              <a:sym typeface="Arial"/>
            </a:endParaRPr>
          </a:p>
          <a:p>
            <a:pPr indent="0" lvl="0" marL="0" marR="0" rtl="0" algn="ctr">
              <a:spcBef>
                <a:spcPts val="0"/>
              </a:spcBef>
              <a:spcAft>
                <a:spcPts val="0"/>
              </a:spcAft>
              <a:buNone/>
            </a:pPr>
            <a:r>
              <a:rPr b="0" i="0" lang="zh-TW" sz="3200" u="none" cap="none" strike="noStrike">
                <a:solidFill>
                  <a:srgbClr val="548135"/>
                </a:solidFill>
                <a:latin typeface="DFKai-SB"/>
                <a:ea typeface="DFKai-SB"/>
                <a:cs typeface="DFKai-SB"/>
                <a:sym typeface="DFKai-SB"/>
              </a:rPr>
              <a:t>不會</a:t>
            </a:r>
            <a:endParaRPr b="0" i="0" sz="3200" u="none" cap="none" strike="noStrike">
              <a:solidFill>
                <a:srgbClr val="548135"/>
              </a:solidFill>
              <a:latin typeface="DFKai-SB"/>
              <a:ea typeface="DFKai-SB"/>
              <a:cs typeface="DFKai-SB"/>
              <a:sym typeface="DFKai-SB"/>
            </a:endParaRPr>
          </a:p>
          <a:p>
            <a:pPr indent="0" lvl="0" marL="0" marR="0" rtl="0" algn="ctr">
              <a:spcBef>
                <a:spcPts val="0"/>
              </a:spcBef>
              <a:spcAft>
                <a:spcPts val="0"/>
              </a:spcAft>
              <a:buNone/>
            </a:pPr>
            <a:r>
              <a:rPr b="0" i="0" lang="zh-TW" sz="3200" u="none" cap="none" strike="noStrike">
                <a:solidFill>
                  <a:srgbClr val="548135"/>
                </a:solidFill>
                <a:latin typeface="DFKai-SB"/>
                <a:ea typeface="DFKai-SB"/>
                <a:cs typeface="DFKai-SB"/>
                <a:sym typeface="DFKai-SB"/>
              </a:rPr>
              <a:t>表達</a:t>
            </a:r>
            <a:endParaRPr b="0" i="0" sz="3200" u="none" cap="none" strike="noStrike">
              <a:solidFill>
                <a:srgbClr val="548135"/>
              </a:solidFill>
              <a:latin typeface="DFKai-SB"/>
              <a:ea typeface="DFKai-SB"/>
              <a:cs typeface="DFKai-SB"/>
              <a:sym typeface="DFKai-SB"/>
            </a:endParaRPr>
          </a:p>
          <a:p>
            <a:pPr indent="0" lvl="0" marL="0" marR="0" rtl="0" algn="ctr">
              <a:spcBef>
                <a:spcPts val="0"/>
              </a:spcBef>
              <a:spcAft>
                <a:spcPts val="0"/>
              </a:spcAft>
              <a:buNone/>
            </a:pPr>
            <a:r>
              <a:t/>
            </a:r>
            <a:endParaRPr b="0" i="0" sz="1200" u="none" cap="none" strike="noStrike">
              <a:solidFill>
                <a:srgbClr val="548135"/>
              </a:solidFill>
              <a:latin typeface="DFKai-SB"/>
              <a:ea typeface="DFKai-SB"/>
              <a:cs typeface="DFKai-SB"/>
              <a:sym typeface="DFKai-SB"/>
            </a:endParaRPr>
          </a:p>
          <a:p>
            <a:pPr indent="0" lvl="0" marL="0" marR="0" rtl="0" algn="ctr">
              <a:spcBef>
                <a:spcPts val="0"/>
              </a:spcBef>
              <a:spcAft>
                <a:spcPts val="0"/>
              </a:spcAft>
              <a:buNone/>
            </a:pPr>
            <a:r>
              <a:rPr b="0" i="0" lang="zh-TW" sz="3200" u="none" cap="none" strike="noStrike">
                <a:solidFill>
                  <a:srgbClr val="548135"/>
                </a:solidFill>
                <a:latin typeface="DFKai-SB"/>
                <a:ea typeface="DFKai-SB"/>
                <a:cs typeface="DFKai-SB"/>
                <a:sym typeface="DFKai-SB"/>
              </a:rPr>
              <a:t>家裡都用逼的</a:t>
            </a:r>
            <a:endParaRPr b="0" i="0" sz="3200" u="none" cap="none" strike="noStrike">
              <a:solidFill>
                <a:srgbClr val="548135"/>
              </a:solidFill>
              <a:latin typeface="DFKai-SB"/>
              <a:ea typeface="DFKai-SB"/>
              <a:cs typeface="DFKai-SB"/>
              <a:sym typeface="DFKai-SB"/>
            </a:endParaRPr>
          </a:p>
          <a:p>
            <a:pPr indent="0" lvl="0" marL="0" marR="0" rtl="0" algn="ctr">
              <a:spcBef>
                <a:spcPts val="0"/>
              </a:spcBef>
              <a:spcAft>
                <a:spcPts val="0"/>
              </a:spcAft>
              <a:buNone/>
            </a:pPr>
            <a:r>
              <a:t/>
            </a:r>
            <a:endParaRPr b="0" i="0" sz="4000" u="none" cap="none" strike="noStrike">
              <a:solidFill>
                <a:schemeClr val="dk1"/>
              </a:solidFill>
              <a:latin typeface="Arial"/>
              <a:ea typeface="Arial"/>
              <a:cs typeface="Arial"/>
              <a:sym typeface="Arial"/>
            </a:endParaRPr>
          </a:p>
          <a:p>
            <a:pPr indent="0" lvl="0" marL="0" marR="0" rtl="0" algn="ctr">
              <a:spcBef>
                <a:spcPts val="0"/>
              </a:spcBef>
              <a:spcAft>
                <a:spcPts val="0"/>
              </a:spcAft>
              <a:buNone/>
            </a:pPr>
            <a:r>
              <a:t/>
            </a:r>
            <a:endParaRPr b="0" i="0" sz="4000" u="none" cap="none" strike="noStrike">
              <a:solidFill>
                <a:schemeClr val="dk1"/>
              </a:solidFill>
              <a:latin typeface="Arial"/>
              <a:ea typeface="Arial"/>
              <a:cs typeface="Arial"/>
              <a:sym typeface="Arial"/>
            </a:endParaRPr>
          </a:p>
          <a:p>
            <a:pPr indent="0" lvl="0" marL="0" marR="0" rtl="0" algn="ctr">
              <a:spcBef>
                <a:spcPts val="0"/>
              </a:spcBef>
              <a:spcAft>
                <a:spcPts val="0"/>
              </a:spcAft>
              <a:buNone/>
            </a:pPr>
            <a:r>
              <a:t/>
            </a:r>
            <a:endParaRPr b="0" i="0" sz="4000" u="none" cap="none" strike="noStrike">
              <a:solidFill>
                <a:schemeClr val="dk1"/>
              </a:solidFill>
              <a:latin typeface="Arial"/>
              <a:ea typeface="Arial"/>
              <a:cs typeface="Arial"/>
              <a:sym typeface="Arial"/>
            </a:endParaRPr>
          </a:p>
        </p:txBody>
      </p:sp>
      <p:sp>
        <p:nvSpPr>
          <p:cNvPr id="564" name="Google Shape;564;p14"/>
          <p:cNvSpPr/>
          <p:nvPr/>
        </p:nvSpPr>
        <p:spPr>
          <a:xfrm>
            <a:off x="6179902" y="2160860"/>
            <a:ext cx="1860315" cy="3292280"/>
          </a:xfrm>
          <a:prstGeom prst="rect">
            <a:avLst/>
          </a:prstGeom>
          <a:solidFill>
            <a:schemeClr val="lt1"/>
          </a:solidFill>
          <a:ln cap="flat" cmpd="sng" w="381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zh-TW" sz="4000" u="none" cap="none" strike="noStrike">
                <a:solidFill>
                  <a:schemeClr val="dk1"/>
                </a:solidFill>
                <a:latin typeface="DFKai-SB"/>
                <a:ea typeface="DFKai-SB"/>
                <a:cs typeface="DFKai-SB"/>
                <a:sym typeface="DFKai-SB"/>
              </a:rPr>
              <a:t>午餐時摔碗、大哭</a:t>
            </a:r>
            <a:endParaRPr b="0" i="0" sz="4000" u="none" cap="none" strike="noStrike">
              <a:solidFill>
                <a:schemeClr val="lt1"/>
              </a:solidFill>
              <a:latin typeface="DFKai-SB"/>
              <a:ea typeface="DFKai-SB"/>
              <a:cs typeface="DFKai-SB"/>
              <a:sym typeface="DFKai-SB"/>
            </a:endParaRPr>
          </a:p>
        </p:txBody>
      </p:sp>
      <p:sp>
        <p:nvSpPr>
          <p:cNvPr id="565" name="Google Shape;565;p14"/>
          <p:cNvSpPr/>
          <p:nvPr/>
        </p:nvSpPr>
        <p:spPr>
          <a:xfrm>
            <a:off x="8472264" y="2160860"/>
            <a:ext cx="1872208" cy="3220273"/>
          </a:xfrm>
          <a:prstGeom prst="rect">
            <a:avLst/>
          </a:prstGeom>
          <a:solidFill>
            <a:schemeClr val="lt1"/>
          </a:solidFill>
          <a:ln cap="flat" cmpd="sng" w="381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zh-TW" sz="3200" u="none" cap="none" strike="noStrike">
                <a:solidFill>
                  <a:srgbClr val="548135"/>
                </a:solidFill>
                <a:latin typeface="DFKai-SB"/>
                <a:ea typeface="DFKai-SB"/>
                <a:cs typeface="DFKai-SB"/>
                <a:sym typeface="DFKai-SB"/>
              </a:rPr>
              <a:t>被老師罵</a:t>
            </a:r>
            <a:endParaRPr b="0" i="0" sz="3200" u="none" cap="none" strike="noStrike">
              <a:solidFill>
                <a:srgbClr val="548135"/>
              </a:solidFill>
              <a:latin typeface="DFKai-SB"/>
              <a:ea typeface="DFKai-SB"/>
              <a:cs typeface="DFKai-SB"/>
              <a:sym typeface="DFKai-SB"/>
            </a:endParaRPr>
          </a:p>
          <a:p>
            <a:pPr indent="0" lvl="0" marL="0" marR="0" rtl="0" algn="ctr">
              <a:spcBef>
                <a:spcPts val="0"/>
              </a:spcBef>
              <a:spcAft>
                <a:spcPts val="0"/>
              </a:spcAft>
              <a:buNone/>
            </a:pPr>
            <a:r>
              <a:rPr b="0" i="0" lang="zh-TW" sz="3200" u="none" cap="none" strike="noStrike">
                <a:solidFill>
                  <a:srgbClr val="548135"/>
                </a:solidFill>
                <a:latin typeface="DFKai-SB"/>
                <a:ea typeface="DFKai-SB"/>
                <a:cs typeface="DFKai-SB"/>
                <a:sym typeface="DFKai-SB"/>
              </a:rPr>
              <a:t>同學告狀</a:t>
            </a:r>
            <a:endParaRPr b="0" i="0" sz="3200" u="none" cap="none" strike="noStrike">
              <a:solidFill>
                <a:srgbClr val="548135"/>
              </a:solidFill>
              <a:latin typeface="DFKai-SB"/>
              <a:ea typeface="DFKai-SB"/>
              <a:cs typeface="DFKai-SB"/>
              <a:sym typeface="DFKai-SB"/>
            </a:endParaRPr>
          </a:p>
          <a:p>
            <a:pPr indent="0" lvl="0" marL="0" marR="0" rtl="0" algn="ctr">
              <a:spcBef>
                <a:spcPts val="0"/>
              </a:spcBef>
              <a:spcAft>
                <a:spcPts val="0"/>
              </a:spcAft>
              <a:buNone/>
            </a:pPr>
            <a:r>
              <a:t/>
            </a:r>
            <a:endParaRPr b="0" i="0" sz="3200" u="none" cap="none" strike="noStrike">
              <a:solidFill>
                <a:srgbClr val="548135"/>
              </a:solidFill>
              <a:latin typeface="Arial"/>
              <a:ea typeface="Arial"/>
              <a:cs typeface="Arial"/>
              <a:sym typeface="Arial"/>
            </a:endParaRPr>
          </a:p>
          <a:p>
            <a:pPr indent="0" lvl="0" marL="0" marR="0" rtl="0" algn="ctr">
              <a:spcBef>
                <a:spcPts val="0"/>
              </a:spcBef>
              <a:spcAft>
                <a:spcPts val="0"/>
              </a:spcAft>
              <a:buNone/>
            </a:pPr>
            <a:r>
              <a:t/>
            </a:r>
            <a:endParaRPr b="0" i="0" sz="3200" u="none" cap="none" strike="noStrike">
              <a:solidFill>
                <a:srgbClr val="548135"/>
              </a:solidFill>
              <a:latin typeface="Arial"/>
              <a:ea typeface="Arial"/>
              <a:cs typeface="Arial"/>
              <a:sym typeface="Arial"/>
            </a:endParaRPr>
          </a:p>
        </p:txBody>
      </p:sp>
      <p:cxnSp>
        <p:nvCxnSpPr>
          <p:cNvPr id="566" name="Google Shape;566;p14"/>
          <p:cNvCxnSpPr/>
          <p:nvPr/>
        </p:nvCxnSpPr>
        <p:spPr>
          <a:xfrm>
            <a:off x="3626768" y="3779445"/>
            <a:ext cx="381000" cy="0"/>
          </a:xfrm>
          <a:prstGeom prst="straightConnector1">
            <a:avLst/>
          </a:prstGeom>
          <a:noFill/>
          <a:ln cap="flat" cmpd="sng" w="57150">
            <a:solidFill>
              <a:srgbClr val="00B0F0"/>
            </a:solidFill>
            <a:prstDash val="solid"/>
            <a:round/>
            <a:headEnd len="med" w="med" type="none"/>
            <a:tailEnd len="med" w="med" type="triangle"/>
          </a:ln>
        </p:spPr>
      </p:cxnSp>
      <p:cxnSp>
        <p:nvCxnSpPr>
          <p:cNvPr id="567" name="Google Shape;567;p14"/>
          <p:cNvCxnSpPr/>
          <p:nvPr/>
        </p:nvCxnSpPr>
        <p:spPr>
          <a:xfrm>
            <a:off x="8091264" y="3770994"/>
            <a:ext cx="381000" cy="0"/>
          </a:xfrm>
          <a:prstGeom prst="straightConnector1">
            <a:avLst/>
          </a:prstGeom>
          <a:noFill/>
          <a:ln cap="flat" cmpd="sng" w="57150">
            <a:solidFill>
              <a:srgbClr val="00B0F0"/>
            </a:solidFill>
            <a:prstDash val="solid"/>
            <a:round/>
            <a:headEnd len="med" w="med" type="none"/>
            <a:tailEnd len="med" w="med" type="triangle"/>
          </a:ln>
        </p:spPr>
      </p:cxnSp>
      <p:cxnSp>
        <p:nvCxnSpPr>
          <p:cNvPr id="568" name="Google Shape;568;p14"/>
          <p:cNvCxnSpPr/>
          <p:nvPr/>
        </p:nvCxnSpPr>
        <p:spPr>
          <a:xfrm>
            <a:off x="5807968" y="3779445"/>
            <a:ext cx="381000" cy="0"/>
          </a:xfrm>
          <a:prstGeom prst="straightConnector1">
            <a:avLst/>
          </a:prstGeom>
          <a:noFill/>
          <a:ln cap="flat" cmpd="sng" w="57150">
            <a:solidFill>
              <a:srgbClr val="00B0F0"/>
            </a:solidFill>
            <a:prstDash val="solid"/>
            <a:round/>
            <a:headEnd len="med" w="med" type="none"/>
            <a:tailEnd len="med" w="med" type="triangle"/>
          </a:ln>
        </p:spPr>
      </p:cxnSp>
      <p:sp>
        <p:nvSpPr>
          <p:cNvPr id="569" name="Google Shape;569;p14"/>
          <p:cNvSpPr/>
          <p:nvPr/>
        </p:nvSpPr>
        <p:spPr>
          <a:xfrm>
            <a:off x="4144144" y="477401"/>
            <a:ext cx="1447800" cy="1447800"/>
          </a:xfrm>
          <a:prstGeom prst="rect">
            <a:avLst/>
          </a:prstGeom>
          <a:gradFill>
            <a:gsLst>
              <a:gs pos="0">
                <a:srgbClr val="003289"/>
              </a:gs>
              <a:gs pos="20000">
                <a:srgbClr val="003286"/>
              </a:gs>
              <a:gs pos="100000">
                <a:srgbClr val="001A4E"/>
              </a:gs>
            </a:gsLst>
            <a:lin ang="3600000" scaled="0"/>
          </a:gradFill>
          <a:ln cap="flat" cmpd="sng" w="12700">
            <a:solidFill>
              <a:srgbClr val="043579"/>
            </a:solidFill>
            <a:prstDash val="solid"/>
            <a:miter lim="800000"/>
            <a:headEnd len="sm" w="sm" type="none"/>
            <a:tailEnd len="sm" w="sm" type="none"/>
          </a:ln>
          <a:effectLst>
            <a:outerShdw rotWithShape="0" algn="br" dir="3000007" dist="635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zh-TW" sz="4400" u="none" cap="none" strike="noStrike">
                <a:solidFill>
                  <a:schemeClr val="lt1"/>
                </a:solidFill>
                <a:latin typeface="Arial"/>
                <a:ea typeface="Arial"/>
                <a:cs typeface="Arial"/>
                <a:sym typeface="Arial"/>
              </a:rPr>
              <a:t>A</a:t>
            </a:r>
            <a:endParaRPr/>
          </a:p>
          <a:p>
            <a:pPr indent="0" lvl="0" marL="0" marR="0" rtl="0" algn="ctr">
              <a:spcBef>
                <a:spcPts val="0"/>
              </a:spcBef>
              <a:spcAft>
                <a:spcPts val="0"/>
              </a:spcAft>
              <a:buNone/>
            </a:pPr>
            <a:r>
              <a:rPr b="0" i="0" lang="zh-TW" sz="3200" u="none" cap="none" strike="noStrike">
                <a:solidFill>
                  <a:schemeClr val="lt1"/>
                </a:solidFill>
                <a:latin typeface="Arial"/>
                <a:ea typeface="Arial"/>
                <a:cs typeface="Arial"/>
                <a:sym typeface="Arial"/>
              </a:rPr>
              <a:t>前事</a:t>
            </a:r>
            <a:endParaRPr b="0" i="0" sz="32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rPr b="0" i="0" lang="zh-TW" sz="1800" u="none" cap="none" strike="noStrike">
                <a:solidFill>
                  <a:schemeClr val="lt1"/>
                </a:solidFill>
                <a:latin typeface="Arial"/>
                <a:ea typeface="Arial"/>
                <a:cs typeface="Arial"/>
                <a:sym typeface="Arial"/>
              </a:rPr>
              <a:t>Antecedent</a:t>
            </a:r>
            <a:endParaRPr/>
          </a:p>
        </p:txBody>
      </p:sp>
      <p:sp>
        <p:nvSpPr>
          <p:cNvPr id="570" name="Google Shape;570;p14"/>
          <p:cNvSpPr/>
          <p:nvPr/>
        </p:nvSpPr>
        <p:spPr>
          <a:xfrm>
            <a:off x="6448400" y="496885"/>
            <a:ext cx="1447800" cy="1447800"/>
          </a:xfrm>
          <a:prstGeom prst="rect">
            <a:avLst/>
          </a:prstGeom>
          <a:gradFill>
            <a:gsLst>
              <a:gs pos="0">
                <a:srgbClr val="003289"/>
              </a:gs>
              <a:gs pos="20000">
                <a:srgbClr val="003286"/>
              </a:gs>
              <a:gs pos="100000">
                <a:srgbClr val="001A4E"/>
              </a:gs>
            </a:gsLst>
            <a:lin ang="3600000" scaled="0"/>
          </a:gradFill>
          <a:ln cap="flat" cmpd="sng" w="12700">
            <a:solidFill>
              <a:srgbClr val="043579"/>
            </a:solidFill>
            <a:prstDash val="solid"/>
            <a:miter lim="800000"/>
            <a:headEnd len="sm" w="sm" type="none"/>
            <a:tailEnd len="sm" w="sm" type="none"/>
          </a:ln>
          <a:effectLst>
            <a:outerShdw rotWithShape="0" algn="br" dir="3000007" dist="635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zh-TW" sz="4400" u="none" cap="none" strike="noStrike">
                <a:solidFill>
                  <a:schemeClr val="lt1"/>
                </a:solidFill>
                <a:latin typeface="Arial"/>
                <a:ea typeface="Arial"/>
                <a:cs typeface="Arial"/>
                <a:sym typeface="Arial"/>
              </a:rPr>
              <a:t>B</a:t>
            </a:r>
            <a:endParaRPr/>
          </a:p>
          <a:p>
            <a:pPr indent="0" lvl="0" marL="0" marR="0" rtl="0" algn="ctr">
              <a:spcBef>
                <a:spcPts val="0"/>
              </a:spcBef>
              <a:spcAft>
                <a:spcPts val="0"/>
              </a:spcAft>
              <a:buNone/>
            </a:pPr>
            <a:r>
              <a:rPr b="0" i="0" lang="zh-TW" sz="3200" u="none" cap="none" strike="noStrike">
                <a:solidFill>
                  <a:schemeClr val="lt1"/>
                </a:solidFill>
                <a:latin typeface="Arial"/>
                <a:ea typeface="Arial"/>
                <a:cs typeface="Arial"/>
                <a:sym typeface="Arial"/>
              </a:rPr>
              <a:t>行為</a:t>
            </a:r>
            <a:endParaRPr b="0" i="0" sz="32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rPr b="0" i="0" lang="zh-TW" sz="1800" u="none" cap="none" strike="noStrike">
                <a:solidFill>
                  <a:schemeClr val="lt1"/>
                </a:solidFill>
                <a:latin typeface="Arial"/>
                <a:ea typeface="Arial"/>
                <a:cs typeface="Arial"/>
                <a:sym typeface="Arial"/>
              </a:rPr>
              <a:t>Behavior</a:t>
            </a:r>
            <a:endParaRPr/>
          </a:p>
        </p:txBody>
      </p:sp>
      <p:sp>
        <p:nvSpPr>
          <p:cNvPr id="571" name="Google Shape;571;p14"/>
          <p:cNvSpPr/>
          <p:nvPr/>
        </p:nvSpPr>
        <p:spPr>
          <a:xfrm>
            <a:off x="8600256" y="496885"/>
            <a:ext cx="1600200" cy="1447800"/>
          </a:xfrm>
          <a:prstGeom prst="rect">
            <a:avLst/>
          </a:prstGeom>
          <a:gradFill>
            <a:gsLst>
              <a:gs pos="0">
                <a:srgbClr val="003289"/>
              </a:gs>
              <a:gs pos="20000">
                <a:srgbClr val="003286"/>
              </a:gs>
              <a:gs pos="100000">
                <a:srgbClr val="001A4E"/>
              </a:gs>
            </a:gsLst>
            <a:lin ang="3600000" scaled="0"/>
          </a:gradFill>
          <a:ln cap="flat" cmpd="sng" w="12700">
            <a:solidFill>
              <a:srgbClr val="043579"/>
            </a:solidFill>
            <a:prstDash val="solid"/>
            <a:miter lim="800000"/>
            <a:headEnd len="sm" w="sm" type="none"/>
            <a:tailEnd len="sm" w="sm" type="none"/>
          </a:ln>
          <a:effectLst>
            <a:outerShdw rotWithShape="0" algn="br" dir="3000007" dist="635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zh-TW" sz="4400" u="none" cap="none" strike="noStrike">
                <a:solidFill>
                  <a:schemeClr val="lt1"/>
                </a:solidFill>
                <a:latin typeface="Arial"/>
                <a:ea typeface="Arial"/>
                <a:cs typeface="Arial"/>
                <a:sym typeface="Arial"/>
              </a:rPr>
              <a:t>C</a:t>
            </a:r>
            <a:endParaRPr/>
          </a:p>
          <a:p>
            <a:pPr indent="0" lvl="0" marL="0" marR="0" rtl="0" algn="ctr">
              <a:spcBef>
                <a:spcPts val="0"/>
              </a:spcBef>
              <a:spcAft>
                <a:spcPts val="0"/>
              </a:spcAft>
              <a:buNone/>
            </a:pPr>
            <a:r>
              <a:rPr b="0" i="0" lang="zh-TW" sz="3200" u="none" cap="none" strike="noStrike">
                <a:solidFill>
                  <a:schemeClr val="lt1"/>
                </a:solidFill>
                <a:latin typeface="Arial"/>
                <a:ea typeface="Arial"/>
                <a:cs typeface="Arial"/>
                <a:sym typeface="Arial"/>
              </a:rPr>
              <a:t>後果</a:t>
            </a:r>
            <a:endParaRPr b="0" i="0" sz="32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rPr b="0" i="0" lang="zh-TW" sz="1800" u="none" cap="none" strike="noStrike">
                <a:solidFill>
                  <a:schemeClr val="lt1"/>
                </a:solidFill>
                <a:latin typeface="Arial"/>
                <a:ea typeface="Arial"/>
                <a:cs typeface="Arial"/>
                <a:sym typeface="Arial"/>
              </a:rPr>
              <a:t>Consequence</a:t>
            </a:r>
            <a:endParaRPr/>
          </a:p>
        </p:txBody>
      </p:sp>
      <p:sp>
        <p:nvSpPr>
          <p:cNvPr id="572" name="Google Shape;572;p14"/>
          <p:cNvSpPr txBox="1"/>
          <p:nvPr/>
        </p:nvSpPr>
        <p:spPr>
          <a:xfrm>
            <a:off x="1991544" y="504576"/>
            <a:ext cx="1524000" cy="1216025"/>
          </a:xfrm>
          <a:prstGeom prst="rect">
            <a:avLst/>
          </a:prstGeom>
          <a:gradFill>
            <a:gsLst>
              <a:gs pos="0">
                <a:srgbClr val="003289"/>
              </a:gs>
              <a:gs pos="20000">
                <a:srgbClr val="003286"/>
              </a:gs>
              <a:gs pos="100000">
                <a:srgbClr val="001A4E"/>
              </a:gs>
            </a:gsLst>
            <a:lin ang="3600000" scaled="0"/>
          </a:gradFill>
          <a:ln cap="flat" cmpd="sng" w="12700">
            <a:solidFill>
              <a:srgbClr val="043579"/>
            </a:solidFill>
            <a:prstDash val="solid"/>
            <a:miter lim="800000"/>
            <a:headEnd len="sm" w="sm" type="none"/>
            <a:tailEnd len="sm" w="sm" type="none"/>
          </a:ln>
          <a:effectLst>
            <a:outerShdw rotWithShape="0" algn="br" dir="3000007" dist="63500">
              <a:srgbClr val="808080">
                <a:alpha val="34901"/>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0" i="0" lang="zh-TW" sz="2800" u="none" cap="none" strike="noStrike">
                <a:solidFill>
                  <a:srgbClr val="FFFFFF"/>
                </a:solidFill>
                <a:latin typeface="Arial"/>
                <a:ea typeface="Arial"/>
                <a:cs typeface="Arial"/>
                <a:sym typeface="Arial"/>
              </a:rPr>
              <a:t>環境</a:t>
            </a:r>
            <a:endParaRPr b="0" i="0" sz="2800" u="none" cap="none" strike="noStrike">
              <a:solidFill>
                <a:srgbClr val="FFFFFF"/>
              </a:solidFill>
              <a:latin typeface="Arial"/>
              <a:ea typeface="Arial"/>
              <a:cs typeface="Arial"/>
              <a:sym typeface="Arial"/>
            </a:endParaRPr>
          </a:p>
          <a:p>
            <a:pPr indent="0" lvl="0" marL="0" marR="0" rtl="0" algn="ctr">
              <a:spcBef>
                <a:spcPts val="900"/>
              </a:spcBef>
              <a:spcAft>
                <a:spcPts val="0"/>
              </a:spcAft>
              <a:buNone/>
            </a:pPr>
            <a:r>
              <a:rPr b="0" i="0" lang="zh-TW" sz="1800" u="none" cap="none" strike="noStrike">
                <a:solidFill>
                  <a:srgbClr val="FFFFFF"/>
                </a:solidFill>
                <a:latin typeface="Arial"/>
                <a:ea typeface="Arial"/>
                <a:cs typeface="Arial"/>
                <a:sym typeface="Arial"/>
              </a:rPr>
              <a:t>Setting Event</a:t>
            </a:r>
            <a:endParaRPr/>
          </a:p>
        </p:txBody>
      </p:sp>
      <p:pic>
        <p:nvPicPr>
          <p:cNvPr descr="https://s-media-cache-ak0.pinimg.com/236x/42/51/79/425179d7583c5a5d12f5e0cb6edfa16d.jpg" id="573" name="Google Shape;573;p14"/>
          <p:cNvPicPr preferRelativeResize="0"/>
          <p:nvPr/>
        </p:nvPicPr>
        <p:blipFill rotWithShape="1">
          <a:blip r:embed="rId3">
            <a:alphaModFix/>
          </a:blip>
          <a:srcRect b="0" l="0" r="0" t="0"/>
          <a:stretch/>
        </p:blipFill>
        <p:spPr>
          <a:xfrm>
            <a:off x="9120336" y="4164015"/>
            <a:ext cx="1392372" cy="2578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15"/>
          <p:cNvSpPr txBox="1"/>
          <p:nvPr>
            <p:ph type="title"/>
          </p:nvPr>
        </p:nvSpPr>
        <p:spPr>
          <a:xfrm>
            <a:off x="4385000" y="622134"/>
            <a:ext cx="7716836" cy="1447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BF9000"/>
              </a:buClr>
              <a:buSzPts val="4400"/>
              <a:buFont typeface="Arial"/>
              <a:buNone/>
            </a:pPr>
            <a:r>
              <a:rPr lang="zh-TW">
                <a:solidFill>
                  <a:srgbClr val="BF9000"/>
                </a:solidFill>
                <a:latin typeface="Arial"/>
                <a:ea typeface="Arial"/>
                <a:cs typeface="Arial"/>
                <a:sym typeface="Arial"/>
              </a:rPr>
              <a:t>包裹式介入</a:t>
            </a:r>
            <a:endParaRPr>
              <a:solidFill>
                <a:srgbClr val="BF9000"/>
              </a:solidFill>
              <a:latin typeface="Arial"/>
              <a:ea typeface="Arial"/>
              <a:cs typeface="Arial"/>
              <a:sym typeface="Arial"/>
            </a:endParaRPr>
          </a:p>
        </p:txBody>
      </p:sp>
      <p:sp>
        <p:nvSpPr>
          <p:cNvPr id="580" name="Google Shape;58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b="0" i="0" lang="zh-TW"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581" name="Google Shape;581;p15"/>
          <p:cNvSpPr/>
          <p:nvPr/>
        </p:nvSpPr>
        <p:spPr>
          <a:xfrm>
            <a:off x="4385000" y="2383484"/>
            <a:ext cx="1447800" cy="1447800"/>
          </a:xfrm>
          <a:prstGeom prst="rect">
            <a:avLst/>
          </a:prstGeom>
          <a:gradFill>
            <a:gsLst>
              <a:gs pos="0">
                <a:srgbClr val="003289"/>
              </a:gs>
              <a:gs pos="20000">
                <a:srgbClr val="003286"/>
              </a:gs>
              <a:gs pos="100000">
                <a:srgbClr val="001A4E"/>
              </a:gs>
            </a:gsLst>
            <a:lin ang="3600000" scaled="0"/>
          </a:gradFill>
          <a:ln cap="flat" cmpd="sng" w="12700">
            <a:solidFill>
              <a:srgbClr val="043579"/>
            </a:solidFill>
            <a:prstDash val="solid"/>
            <a:miter lim="800000"/>
            <a:headEnd len="sm" w="sm" type="none"/>
            <a:tailEnd len="sm" w="sm" type="none"/>
          </a:ln>
          <a:effectLst>
            <a:outerShdw rotWithShape="0" algn="br" dir="3000007" dist="635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zh-TW" sz="4400" u="none" cap="none" strike="noStrike">
                <a:solidFill>
                  <a:schemeClr val="lt1"/>
                </a:solidFill>
                <a:latin typeface="Arial"/>
                <a:ea typeface="Arial"/>
                <a:cs typeface="Arial"/>
                <a:sym typeface="Arial"/>
              </a:rPr>
              <a:t>A</a:t>
            </a:r>
            <a:endParaRPr/>
          </a:p>
          <a:p>
            <a:pPr indent="0" lvl="0" marL="0" marR="0" rtl="0" algn="ctr">
              <a:spcBef>
                <a:spcPts val="0"/>
              </a:spcBef>
              <a:spcAft>
                <a:spcPts val="0"/>
              </a:spcAft>
              <a:buNone/>
            </a:pPr>
            <a:r>
              <a:rPr b="0" i="0" lang="zh-TW" sz="3200" u="none" cap="none" strike="noStrike">
                <a:solidFill>
                  <a:schemeClr val="lt1"/>
                </a:solidFill>
                <a:latin typeface="Arial"/>
                <a:ea typeface="Arial"/>
                <a:cs typeface="Arial"/>
                <a:sym typeface="Arial"/>
              </a:rPr>
              <a:t>前事</a:t>
            </a:r>
            <a:endParaRPr b="0" i="0" sz="32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rPr b="0" i="0" lang="zh-TW" sz="1800" u="none" cap="none" strike="noStrike">
                <a:solidFill>
                  <a:schemeClr val="lt1"/>
                </a:solidFill>
                <a:latin typeface="Arial"/>
                <a:ea typeface="Arial"/>
                <a:cs typeface="Arial"/>
                <a:sym typeface="Arial"/>
              </a:rPr>
              <a:t>Antecedent</a:t>
            </a:r>
            <a:endParaRPr/>
          </a:p>
        </p:txBody>
      </p:sp>
      <p:sp>
        <p:nvSpPr>
          <p:cNvPr id="582" name="Google Shape;582;p15"/>
          <p:cNvSpPr/>
          <p:nvPr/>
        </p:nvSpPr>
        <p:spPr>
          <a:xfrm>
            <a:off x="6396629" y="2383484"/>
            <a:ext cx="1447800" cy="1447800"/>
          </a:xfrm>
          <a:prstGeom prst="rect">
            <a:avLst/>
          </a:prstGeom>
          <a:gradFill>
            <a:gsLst>
              <a:gs pos="0">
                <a:srgbClr val="003289"/>
              </a:gs>
              <a:gs pos="20000">
                <a:srgbClr val="003286"/>
              </a:gs>
              <a:gs pos="100000">
                <a:srgbClr val="001A4E"/>
              </a:gs>
            </a:gsLst>
            <a:lin ang="3600000" scaled="0"/>
          </a:gradFill>
          <a:ln cap="flat" cmpd="sng" w="12700">
            <a:solidFill>
              <a:srgbClr val="043579"/>
            </a:solidFill>
            <a:prstDash val="solid"/>
            <a:miter lim="800000"/>
            <a:headEnd len="sm" w="sm" type="none"/>
            <a:tailEnd len="sm" w="sm" type="none"/>
          </a:ln>
          <a:effectLst>
            <a:outerShdw rotWithShape="0" algn="br" dir="3000007" dist="635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zh-TW" sz="4400" u="none" cap="none" strike="noStrike">
                <a:solidFill>
                  <a:schemeClr val="lt1"/>
                </a:solidFill>
                <a:latin typeface="Arial"/>
                <a:ea typeface="Arial"/>
                <a:cs typeface="Arial"/>
                <a:sym typeface="Arial"/>
              </a:rPr>
              <a:t>B</a:t>
            </a:r>
            <a:endParaRPr/>
          </a:p>
          <a:p>
            <a:pPr indent="0" lvl="0" marL="0" marR="0" rtl="0" algn="ctr">
              <a:spcBef>
                <a:spcPts val="0"/>
              </a:spcBef>
              <a:spcAft>
                <a:spcPts val="0"/>
              </a:spcAft>
              <a:buNone/>
            </a:pPr>
            <a:r>
              <a:rPr b="0" i="0" lang="zh-TW" sz="3200" u="none" cap="none" strike="noStrike">
                <a:solidFill>
                  <a:schemeClr val="lt1"/>
                </a:solidFill>
                <a:latin typeface="Arial"/>
                <a:ea typeface="Arial"/>
                <a:cs typeface="Arial"/>
                <a:sym typeface="Arial"/>
              </a:rPr>
              <a:t>行為</a:t>
            </a:r>
            <a:endParaRPr b="0" i="0" sz="32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rPr b="0" i="0" lang="zh-TW" sz="1800" u="none" cap="none" strike="noStrike">
                <a:solidFill>
                  <a:schemeClr val="lt1"/>
                </a:solidFill>
                <a:latin typeface="Arial"/>
                <a:ea typeface="Arial"/>
                <a:cs typeface="Arial"/>
                <a:sym typeface="Arial"/>
              </a:rPr>
              <a:t>Behavior</a:t>
            </a:r>
            <a:endParaRPr/>
          </a:p>
        </p:txBody>
      </p:sp>
      <p:sp>
        <p:nvSpPr>
          <p:cNvPr id="583" name="Google Shape;583;p15"/>
          <p:cNvSpPr/>
          <p:nvPr/>
        </p:nvSpPr>
        <p:spPr>
          <a:xfrm>
            <a:off x="8369651" y="2383484"/>
            <a:ext cx="1600200" cy="1447800"/>
          </a:xfrm>
          <a:prstGeom prst="rect">
            <a:avLst/>
          </a:prstGeom>
          <a:gradFill>
            <a:gsLst>
              <a:gs pos="0">
                <a:srgbClr val="003289"/>
              </a:gs>
              <a:gs pos="20000">
                <a:srgbClr val="003286"/>
              </a:gs>
              <a:gs pos="100000">
                <a:srgbClr val="001A4E"/>
              </a:gs>
            </a:gsLst>
            <a:lin ang="3600000" scaled="0"/>
          </a:gradFill>
          <a:ln cap="flat" cmpd="sng" w="12700">
            <a:solidFill>
              <a:srgbClr val="043579"/>
            </a:solidFill>
            <a:prstDash val="solid"/>
            <a:miter lim="800000"/>
            <a:headEnd len="sm" w="sm" type="none"/>
            <a:tailEnd len="sm" w="sm" type="none"/>
          </a:ln>
          <a:effectLst>
            <a:outerShdw rotWithShape="0" algn="br" dir="3000007" dist="635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zh-TW" sz="4400" u="none" cap="none" strike="noStrike">
                <a:solidFill>
                  <a:schemeClr val="lt1"/>
                </a:solidFill>
                <a:latin typeface="Arial"/>
                <a:ea typeface="Arial"/>
                <a:cs typeface="Arial"/>
                <a:sym typeface="Arial"/>
              </a:rPr>
              <a:t>C</a:t>
            </a:r>
            <a:endParaRPr/>
          </a:p>
          <a:p>
            <a:pPr indent="0" lvl="0" marL="0" marR="0" rtl="0" algn="ctr">
              <a:spcBef>
                <a:spcPts val="0"/>
              </a:spcBef>
              <a:spcAft>
                <a:spcPts val="0"/>
              </a:spcAft>
              <a:buNone/>
            </a:pPr>
            <a:r>
              <a:rPr b="0" i="0" lang="zh-TW" sz="3200" u="none" cap="none" strike="noStrike">
                <a:solidFill>
                  <a:schemeClr val="lt1"/>
                </a:solidFill>
                <a:latin typeface="Arial"/>
                <a:ea typeface="Arial"/>
                <a:cs typeface="Arial"/>
                <a:sym typeface="Arial"/>
              </a:rPr>
              <a:t>後果</a:t>
            </a:r>
            <a:endParaRPr b="0" i="0" sz="32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rPr b="0" i="0" lang="zh-TW" sz="1800" u="none" cap="none" strike="noStrike">
                <a:solidFill>
                  <a:schemeClr val="lt1"/>
                </a:solidFill>
                <a:latin typeface="Arial"/>
                <a:ea typeface="Arial"/>
                <a:cs typeface="Arial"/>
                <a:sym typeface="Arial"/>
              </a:rPr>
              <a:t>Consequence</a:t>
            </a:r>
            <a:endParaRPr/>
          </a:p>
        </p:txBody>
      </p:sp>
      <p:cxnSp>
        <p:nvCxnSpPr>
          <p:cNvPr id="584" name="Google Shape;584;p15"/>
          <p:cNvCxnSpPr/>
          <p:nvPr/>
        </p:nvCxnSpPr>
        <p:spPr>
          <a:xfrm>
            <a:off x="3926591" y="3095094"/>
            <a:ext cx="381000" cy="0"/>
          </a:xfrm>
          <a:prstGeom prst="straightConnector1">
            <a:avLst/>
          </a:prstGeom>
          <a:noFill/>
          <a:ln cap="flat" cmpd="sng" w="9525">
            <a:solidFill>
              <a:schemeClr val="dk1"/>
            </a:solidFill>
            <a:prstDash val="solid"/>
            <a:round/>
            <a:headEnd len="med" w="med" type="none"/>
            <a:tailEnd len="med" w="med" type="triangle"/>
          </a:ln>
        </p:spPr>
      </p:cxnSp>
      <p:cxnSp>
        <p:nvCxnSpPr>
          <p:cNvPr id="585" name="Google Shape;585;p15"/>
          <p:cNvCxnSpPr/>
          <p:nvPr/>
        </p:nvCxnSpPr>
        <p:spPr>
          <a:xfrm>
            <a:off x="5933601" y="3095094"/>
            <a:ext cx="381000" cy="0"/>
          </a:xfrm>
          <a:prstGeom prst="straightConnector1">
            <a:avLst/>
          </a:prstGeom>
          <a:noFill/>
          <a:ln cap="flat" cmpd="sng" w="9525">
            <a:solidFill>
              <a:schemeClr val="dk1"/>
            </a:solidFill>
            <a:prstDash val="solid"/>
            <a:round/>
            <a:headEnd len="med" w="med" type="none"/>
            <a:tailEnd len="med" w="med" type="triangle"/>
          </a:ln>
        </p:spPr>
      </p:cxnSp>
      <p:cxnSp>
        <p:nvCxnSpPr>
          <p:cNvPr id="586" name="Google Shape;586;p15"/>
          <p:cNvCxnSpPr/>
          <p:nvPr/>
        </p:nvCxnSpPr>
        <p:spPr>
          <a:xfrm>
            <a:off x="7952901" y="3095094"/>
            <a:ext cx="381000" cy="0"/>
          </a:xfrm>
          <a:prstGeom prst="straightConnector1">
            <a:avLst/>
          </a:prstGeom>
          <a:noFill/>
          <a:ln cap="flat" cmpd="sng" w="9525">
            <a:solidFill>
              <a:schemeClr val="dk1"/>
            </a:solidFill>
            <a:prstDash val="solid"/>
            <a:round/>
            <a:headEnd len="med" w="med" type="none"/>
            <a:tailEnd len="med" w="med" type="triangle"/>
          </a:ln>
        </p:spPr>
      </p:cxnSp>
      <p:sp>
        <p:nvSpPr>
          <p:cNvPr id="587" name="Google Shape;587;p15"/>
          <p:cNvSpPr txBox="1"/>
          <p:nvPr/>
        </p:nvSpPr>
        <p:spPr>
          <a:xfrm>
            <a:off x="2339752" y="2501008"/>
            <a:ext cx="1524000" cy="1216025"/>
          </a:xfrm>
          <a:prstGeom prst="rect">
            <a:avLst/>
          </a:prstGeom>
          <a:gradFill>
            <a:gsLst>
              <a:gs pos="0">
                <a:srgbClr val="003289"/>
              </a:gs>
              <a:gs pos="20000">
                <a:srgbClr val="003286"/>
              </a:gs>
              <a:gs pos="100000">
                <a:srgbClr val="001A4E"/>
              </a:gs>
            </a:gsLst>
            <a:lin ang="3600000" scaled="0"/>
          </a:gradFill>
          <a:ln cap="flat" cmpd="sng" w="12700">
            <a:solidFill>
              <a:srgbClr val="043579"/>
            </a:solidFill>
            <a:prstDash val="solid"/>
            <a:miter lim="800000"/>
            <a:headEnd len="sm" w="sm" type="none"/>
            <a:tailEnd len="sm" w="sm" type="none"/>
          </a:ln>
          <a:effectLst>
            <a:outerShdw rotWithShape="0" algn="br" dir="3000007" dist="63500">
              <a:srgbClr val="808080">
                <a:alpha val="34901"/>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0" i="0" lang="zh-TW" sz="2800" u="none" cap="none" strike="noStrike">
                <a:solidFill>
                  <a:srgbClr val="FFFFFF"/>
                </a:solidFill>
                <a:latin typeface="Arial"/>
                <a:ea typeface="Arial"/>
                <a:cs typeface="Arial"/>
                <a:sym typeface="Arial"/>
              </a:rPr>
              <a:t>環境</a:t>
            </a:r>
            <a:endParaRPr b="0" i="0" sz="2800" u="none" cap="none" strike="noStrike">
              <a:solidFill>
                <a:srgbClr val="FFFFFF"/>
              </a:solidFill>
              <a:latin typeface="Arial"/>
              <a:ea typeface="Arial"/>
              <a:cs typeface="Arial"/>
              <a:sym typeface="Arial"/>
            </a:endParaRPr>
          </a:p>
          <a:p>
            <a:pPr indent="0" lvl="0" marL="0" marR="0" rtl="0" algn="ctr">
              <a:spcBef>
                <a:spcPts val="900"/>
              </a:spcBef>
              <a:spcAft>
                <a:spcPts val="0"/>
              </a:spcAft>
              <a:buNone/>
            </a:pPr>
            <a:r>
              <a:rPr b="0" i="0" lang="zh-TW" sz="1800" u="none" cap="none" strike="noStrike">
                <a:solidFill>
                  <a:srgbClr val="FFFFFF"/>
                </a:solidFill>
                <a:latin typeface="Arial"/>
                <a:ea typeface="Arial"/>
                <a:cs typeface="Arial"/>
                <a:sym typeface="Arial"/>
              </a:rPr>
              <a:t>Setting Event</a:t>
            </a:r>
            <a:endParaRPr/>
          </a:p>
        </p:txBody>
      </p:sp>
      <p:sp>
        <p:nvSpPr>
          <p:cNvPr id="588" name="Google Shape;588;p15"/>
          <p:cNvSpPr/>
          <p:nvPr/>
        </p:nvSpPr>
        <p:spPr>
          <a:xfrm>
            <a:off x="1943343" y="1988840"/>
            <a:ext cx="8361517" cy="2814630"/>
          </a:xfrm>
          <a:prstGeom prst="ellipse">
            <a:avLst/>
          </a:prstGeom>
          <a:noFill/>
          <a:ln cap="flat" cmpd="sng" w="1524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9" name="Google Shape;589;p15"/>
          <p:cNvSpPr txBox="1"/>
          <p:nvPr/>
        </p:nvSpPr>
        <p:spPr>
          <a:xfrm>
            <a:off x="3379294" y="5445225"/>
            <a:ext cx="5489613"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zh-TW" sz="4400" u="none" cap="none" strike="noStrike">
                <a:solidFill>
                  <a:schemeClr val="dk1"/>
                </a:solidFill>
                <a:latin typeface="Arial"/>
                <a:ea typeface="Arial"/>
                <a:cs typeface="Arial"/>
                <a:sym typeface="Arial"/>
              </a:rPr>
              <a:t>有頭有尾才有效果~</a:t>
            </a:r>
            <a:endParaRPr b="1" sz="4400">
              <a:solidFill>
                <a:schemeClr val="dk1"/>
              </a:solidFill>
              <a:latin typeface="Arial"/>
              <a:ea typeface="Arial"/>
              <a:cs typeface="Arial"/>
              <a:sym typeface="Arial"/>
            </a:endParaRPr>
          </a:p>
        </p:txBody>
      </p:sp>
      <p:sp>
        <p:nvSpPr>
          <p:cNvPr id="590" name="Google Shape;590;p15"/>
          <p:cNvSpPr txBox="1"/>
          <p:nvPr/>
        </p:nvSpPr>
        <p:spPr>
          <a:xfrm>
            <a:off x="8305612" y="4774505"/>
            <a:ext cx="3286735" cy="144016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00B050"/>
              </a:buClr>
              <a:buSzPts val="6600"/>
              <a:buFont typeface="Arial"/>
              <a:buNone/>
            </a:pPr>
            <a:r>
              <a:rPr b="1" lang="zh-TW" sz="6600" u="none">
                <a:solidFill>
                  <a:srgbClr val="00B050"/>
                </a:solidFill>
                <a:latin typeface="Arial"/>
                <a:ea typeface="Arial"/>
                <a:cs typeface="Arial"/>
                <a:sym typeface="Arial"/>
              </a:rPr>
              <a:t> </a:t>
            </a:r>
            <a:r>
              <a:rPr b="1" lang="zh-TW" sz="4400" u="none">
                <a:solidFill>
                  <a:srgbClr val="00B050"/>
                </a:solidFill>
                <a:latin typeface="Arial"/>
                <a:ea typeface="Arial"/>
                <a:cs typeface="Arial"/>
                <a:sym typeface="Arial"/>
              </a:rPr>
              <a:t>快快</a:t>
            </a:r>
            <a:r>
              <a:rPr b="1" lang="zh-TW" sz="6600" u="none">
                <a:solidFill>
                  <a:srgbClr val="00B050"/>
                </a:solidFill>
                <a:latin typeface="Calibri"/>
                <a:ea typeface="Calibri"/>
                <a:cs typeface="Calibri"/>
                <a:sym typeface="Calibri"/>
              </a:rPr>
              <a:t>ABC</a:t>
            </a:r>
            <a:endParaRPr b="1" sz="6600" u="none">
              <a:solidFill>
                <a:srgbClr val="00B050"/>
              </a:solidFill>
              <a:latin typeface="DFKai-SB"/>
              <a:ea typeface="DFKai-SB"/>
              <a:cs typeface="DFKai-SB"/>
              <a:sym typeface="DFKai-SB"/>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8"/>
                                        </p:tgtEl>
                                        <p:attrNameLst>
                                          <p:attrName>style.visibility</p:attrName>
                                        </p:attrNameLst>
                                      </p:cBhvr>
                                      <p:to>
                                        <p:strVal val="visible"/>
                                      </p:to>
                                    </p:set>
                                    <p:animEffect filter="fade" transition="in">
                                      <p:cBhvr>
                                        <p:cTn dur="500"/>
                                        <p:tgtEl>
                                          <p:spTgt spid="5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596" name="Google Shape;596;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zh-TW" u="sng">
                <a:latin typeface="DFKai-SB"/>
                <a:ea typeface="DFKai-SB"/>
                <a:cs typeface="DFKai-SB"/>
                <a:sym typeface="DFKai-SB"/>
              </a:rPr>
              <a:t>功能性的看法:</a:t>
            </a:r>
            <a:endParaRPr/>
          </a:p>
          <a:p>
            <a:pPr indent="-514350" lvl="0" marL="514350" rtl="0" algn="l">
              <a:lnSpc>
                <a:spcPct val="90000"/>
              </a:lnSpc>
              <a:spcBef>
                <a:spcPts val="1000"/>
              </a:spcBef>
              <a:spcAft>
                <a:spcPts val="0"/>
              </a:spcAft>
              <a:buClr>
                <a:schemeClr val="dk1"/>
              </a:buClr>
              <a:buSzPts val="2800"/>
              <a:buFont typeface="Calibri"/>
              <a:buAutoNum type="arabicPeriod"/>
            </a:pPr>
            <a:r>
              <a:rPr lang="zh-TW">
                <a:latin typeface="DFKai-SB"/>
                <a:ea typeface="DFKai-SB"/>
                <a:cs typeface="DFKai-SB"/>
                <a:sym typeface="DFKai-SB"/>
              </a:rPr>
              <a:t>有目的的，用來溝通的</a:t>
            </a:r>
            <a:endParaRPr>
              <a:latin typeface="DFKai-SB"/>
              <a:ea typeface="DFKai-SB"/>
              <a:cs typeface="DFKai-SB"/>
              <a:sym typeface="DFKai-SB"/>
            </a:endParaRPr>
          </a:p>
          <a:p>
            <a:pPr indent="-514350" lvl="0" marL="514350" rtl="0" algn="l">
              <a:lnSpc>
                <a:spcPct val="90000"/>
              </a:lnSpc>
              <a:spcBef>
                <a:spcPts val="1000"/>
              </a:spcBef>
              <a:spcAft>
                <a:spcPts val="0"/>
              </a:spcAft>
              <a:buClr>
                <a:schemeClr val="dk1"/>
              </a:buClr>
              <a:buSzPts val="2800"/>
              <a:buFont typeface="Calibri"/>
              <a:buAutoNum type="arabicPeriod"/>
            </a:pPr>
            <a:r>
              <a:rPr lang="zh-TW">
                <a:latin typeface="DFKai-SB"/>
                <a:ea typeface="DFKai-SB"/>
                <a:cs typeface="DFKai-SB"/>
                <a:sym typeface="DFKai-SB"/>
              </a:rPr>
              <a:t>考量行為是孩子用來表達他想要的或者是需要的的最好的方式。</a:t>
            </a:r>
            <a:endParaRPr>
              <a:latin typeface="DFKai-SB"/>
              <a:ea typeface="DFKai-SB"/>
              <a:cs typeface="DFKai-SB"/>
              <a:sym typeface="DFKai-SB"/>
            </a:endParaRPr>
          </a:p>
          <a:p>
            <a:pPr indent="-514350" lvl="0" marL="514350" rtl="0" algn="l">
              <a:lnSpc>
                <a:spcPct val="90000"/>
              </a:lnSpc>
              <a:spcBef>
                <a:spcPts val="1000"/>
              </a:spcBef>
              <a:spcAft>
                <a:spcPts val="0"/>
              </a:spcAft>
              <a:buClr>
                <a:schemeClr val="dk1"/>
              </a:buClr>
              <a:buSzPts val="2800"/>
              <a:buFont typeface="Calibri"/>
              <a:buAutoNum type="arabicPeriod"/>
            </a:pPr>
            <a:r>
              <a:rPr lang="zh-TW">
                <a:latin typeface="DFKai-SB"/>
                <a:ea typeface="DFKai-SB"/>
                <a:cs typeface="DFKai-SB"/>
                <a:sym typeface="DFKai-SB"/>
              </a:rPr>
              <a:t>聚焦在為什麼行為會發生</a:t>
            </a:r>
            <a:endParaRPr>
              <a:latin typeface="DFKai-SB"/>
              <a:ea typeface="DFKai-SB"/>
              <a:cs typeface="DFKai-SB"/>
              <a:sym typeface="DFKai-SB"/>
            </a:endParaRPr>
          </a:p>
          <a:p>
            <a:pPr indent="-514350" lvl="0" marL="514350" rtl="0" algn="l">
              <a:lnSpc>
                <a:spcPct val="90000"/>
              </a:lnSpc>
              <a:spcBef>
                <a:spcPts val="1000"/>
              </a:spcBef>
              <a:spcAft>
                <a:spcPts val="0"/>
              </a:spcAft>
              <a:buClr>
                <a:schemeClr val="dk1"/>
              </a:buClr>
              <a:buSzPts val="2800"/>
              <a:buFont typeface="Calibri"/>
              <a:buAutoNum type="arabicPeriod"/>
            </a:pPr>
            <a:r>
              <a:rPr lang="zh-TW">
                <a:latin typeface="DFKai-SB"/>
                <a:ea typeface="DFKai-SB"/>
                <a:cs typeface="DFKai-SB"/>
                <a:sym typeface="DFKai-SB"/>
              </a:rPr>
              <a:t>聚焦在使用主動性的策略以及結合正向反應的策略</a:t>
            </a:r>
            <a:endParaRPr>
              <a:latin typeface="DFKai-SB"/>
              <a:ea typeface="DFKai-SB"/>
              <a:cs typeface="DFKai-SB"/>
              <a:sym typeface="DFKai-SB"/>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DFKai-SB"/>
              <a:buNone/>
            </a:pPr>
            <a:r>
              <a:rPr lang="zh-TW">
                <a:latin typeface="DFKai-SB"/>
                <a:ea typeface="DFKai-SB"/>
                <a:cs typeface="DFKai-SB"/>
                <a:sym typeface="DFKai-SB"/>
              </a:rPr>
              <a:t>為什麼使用問題行為來溝通</a:t>
            </a:r>
            <a:endParaRPr>
              <a:latin typeface="DFKai-SB"/>
              <a:ea typeface="DFKai-SB"/>
              <a:cs typeface="DFKai-SB"/>
              <a:sym typeface="DFKai-SB"/>
            </a:endParaRPr>
          </a:p>
        </p:txBody>
      </p:sp>
      <p:sp>
        <p:nvSpPr>
          <p:cNvPr id="602" name="Google Shape;602;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zh-TW">
                <a:latin typeface="DFKai-SB"/>
                <a:ea typeface="DFKai-SB"/>
                <a:cs typeface="DFKai-SB"/>
                <a:sym typeface="DFKai-SB"/>
              </a:rPr>
              <a:t>有兩個主要的原因:</a:t>
            </a:r>
            <a:endParaRPr/>
          </a:p>
          <a:p>
            <a:pPr indent="-514350" lvl="0" marL="514350" rtl="0" algn="l">
              <a:lnSpc>
                <a:spcPct val="90000"/>
              </a:lnSpc>
              <a:spcBef>
                <a:spcPts val="1000"/>
              </a:spcBef>
              <a:spcAft>
                <a:spcPts val="0"/>
              </a:spcAft>
              <a:buClr>
                <a:schemeClr val="dk1"/>
              </a:buClr>
              <a:buSzPts val="2800"/>
              <a:buFont typeface="Calibri"/>
              <a:buAutoNum type="arabicPeriod"/>
            </a:pPr>
            <a:r>
              <a:rPr lang="zh-TW">
                <a:latin typeface="DFKai-SB"/>
                <a:ea typeface="DFKai-SB"/>
                <a:cs typeface="DFKai-SB"/>
                <a:sym typeface="DFKai-SB"/>
              </a:rPr>
              <a:t>迅速的:越少的付出，行為越容易產生。</a:t>
            </a:r>
            <a:endParaRPr>
              <a:latin typeface="DFKai-SB"/>
              <a:ea typeface="DFKai-SB"/>
              <a:cs typeface="DFKai-SB"/>
              <a:sym typeface="DFKai-SB"/>
            </a:endParaRPr>
          </a:p>
          <a:p>
            <a:pPr indent="-514350" lvl="0" marL="514350" rtl="0" algn="l">
              <a:lnSpc>
                <a:spcPct val="90000"/>
              </a:lnSpc>
              <a:spcBef>
                <a:spcPts val="1000"/>
              </a:spcBef>
              <a:spcAft>
                <a:spcPts val="0"/>
              </a:spcAft>
              <a:buClr>
                <a:schemeClr val="dk1"/>
              </a:buClr>
              <a:buSzPts val="2800"/>
              <a:buFont typeface="Calibri"/>
              <a:buAutoNum type="arabicPeriod"/>
            </a:pPr>
            <a:r>
              <a:rPr lang="zh-TW">
                <a:latin typeface="DFKai-SB"/>
                <a:ea typeface="DFKai-SB"/>
                <a:cs typeface="DFKai-SB"/>
                <a:sym typeface="DFKai-SB"/>
              </a:rPr>
              <a:t>有效率的: 增強的多寡與品質以及增強的速度。</a:t>
            </a:r>
            <a:endParaRPr>
              <a:latin typeface="DFKai-SB"/>
              <a:ea typeface="DFKai-SB"/>
              <a:cs typeface="DFKai-SB"/>
              <a:sym typeface="DFKai-SB"/>
            </a:endParaRPr>
          </a:p>
          <a:p>
            <a:pPr indent="-336550" lvl="0" marL="514350" rtl="0" algn="l">
              <a:lnSpc>
                <a:spcPct val="90000"/>
              </a:lnSpc>
              <a:spcBef>
                <a:spcPts val="1000"/>
              </a:spcBef>
              <a:spcAft>
                <a:spcPts val="0"/>
              </a:spcAft>
              <a:buClr>
                <a:schemeClr val="dk1"/>
              </a:buClr>
              <a:buSzPts val="2800"/>
              <a:buFont typeface="Calibri"/>
              <a:buNone/>
            </a:pPr>
            <a:r>
              <a:t/>
            </a:r>
            <a:endParaRPr>
              <a:latin typeface="DFKai-SB"/>
              <a:ea typeface="DFKai-SB"/>
              <a:cs typeface="DFKai-SB"/>
              <a:sym typeface="DFKai-SB"/>
            </a:endParaRPr>
          </a:p>
          <a:p>
            <a:pPr indent="0" lvl="0" marL="0" rtl="0" algn="l">
              <a:lnSpc>
                <a:spcPct val="90000"/>
              </a:lnSpc>
              <a:spcBef>
                <a:spcPts val="1000"/>
              </a:spcBef>
              <a:spcAft>
                <a:spcPts val="0"/>
              </a:spcAft>
              <a:buClr>
                <a:schemeClr val="dk1"/>
              </a:buClr>
              <a:buSzPts val="2800"/>
              <a:buNone/>
            </a:pPr>
            <a:r>
              <a:rPr lang="zh-TW">
                <a:latin typeface="DFKai-SB"/>
                <a:ea typeface="DFKai-SB"/>
                <a:cs typeface="DFKai-SB"/>
                <a:sym typeface="DFKai-SB"/>
              </a:rPr>
              <a:t>問題行為對於從個體的角度來看都具有特別的意義在，重點在於我們怎麼去看清楚並分析行為背後的目地與功能。</a:t>
            </a:r>
            <a:endParaRPr>
              <a:latin typeface="DFKai-SB"/>
              <a:ea typeface="DFKai-SB"/>
              <a:cs typeface="DFKai-SB"/>
              <a:sym typeface="DFKai-SB"/>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DFKai-SB"/>
              <a:buNone/>
            </a:pPr>
            <a:r>
              <a:rPr lang="zh-TW">
                <a:latin typeface="DFKai-SB"/>
                <a:ea typeface="DFKai-SB"/>
                <a:cs typeface="DFKai-SB"/>
                <a:sym typeface="DFKai-SB"/>
              </a:rPr>
              <a:t>行為的功能</a:t>
            </a:r>
            <a:endParaRPr>
              <a:latin typeface="DFKai-SB"/>
              <a:ea typeface="DFKai-SB"/>
              <a:cs typeface="DFKai-SB"/>
              <a:sym typeface="DFKai-SB"/>
            </a:endParaRPr>
          </a:p>
        </p:txBody>
      </p:sp>
      <p:sp>
        <p:nvSpPr>
          <p:cNvPr id="608" name="Google Shape;608;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zh-TW">
                <a:latin typeface="DFKai-SB"/>
                <a:ea typeface="DFKai-SB"/>
                <a:cs typeface="DFKai-SB"/>
                <a:sym typeface="DFKai-SB"/>
              </a:rPr>
              <a:t>所有的行為均有可能參與以下四種功能:</a:t>
            </a:r>
            <a:endParaRPr/>
          </a:p>
          <a:p>
            <a:pPr indent="-514350" lvl="0" marL="514350" rtl="0" algn="l">
              <a:lnSpc>
                <a:spcPct val="90000"/>
              </a:lnSpc>
              <a:spcBef>
                <a:spcPts val="1000"/>
              </a:spcBef>
              <a:spcAft>
                <a:spcPts val="0"/>
              </a:spcAft>
              <a:buClr>
                <a:schemeClr val="dk1"/>
              </a:buClr>
              <a:buSzPts val="2800"/>
              <a:buFont typeface="Calibri"/>
              <a:buAutoNum type="arabicPeriod"/>
            </a:pPr>
            <a:r>
              <a:rPr lang="zh-TW">
                <a:latin typeface="DFKai-SB"/>
                <a:ea typeface="DFKai-SB"/>
                <a:cs typeface="DFKai-SB"/>
                <a:sym typeface="DFKai-SB"/>
              </a:rPr>
              <a:t>注意力</a:t>
            </a:r>
            <a:endParaRPr>
              <a:latin typeface="DFKai-SB"/>
              <a:ea typeface="DFKai-SB"/>
              <a:cs typeface="DFKai-SB"/>
              <a:sym typeface="DFKai-SB"/>
            </a:endParaRPr>
          </a:p>
          <a:p>
            <a:pPr indent="-514350" lvl="0" marL="514350" rtl="0" algn="l">
              <a:lnSpc>
                <a:spcPct val="90000"/>
              </a:lnSpc>
              <a:spcBef>
                <a:spcPts val="1000"/>
              </a:spcBef>
              <a:spcAft>
                <a:spcPts val="0"/>
              </a:spcAft>
              <a:buClr>
                <a:schemeClr val="dk1"/>
              </a:buClr>
              <a:buSzPts val="2800"/>
              <a:buFont typeface="Calibri"/>
              <a:buAutoNum type="arabicPeriod"/>
            </a:pPr>
            <a:r>
              <a:rPr lang="zh-TW">
                <a:latin typeface="DFKai-SB"/>
                <a:ea typeface="DFKai-SB"/>
                <a:cs typeface="DFKai-SB"/>
                <a:sym typeface="DFKai-SB"/>
              </a:rPr>
              <a:t>拒絕或者是逃避</a:t>
            </a:r>
            <a:endParaRPr>
              <a:latin typeface="DFKai-SB"/>
              <a:ea typeface="DFKai-SB"/>
              <a:cs typeface="DFKai-SB"/>
              <a:sym typeface="DFKai-SB"/>
            </a:endParaRPr>
          </a:p>
          <a:p>
            <a:pPr indent="-514350" lvl="0" marL="514350" rtl="0" algn="l">
              <a:lnSpc>
                <a:spcPct val="90000"/>
              </a:lnSpc>
              <a:spcBef>
                <a:spcPts val="1000"/>
              </a:spcBef>
              <a:spcAft>
                <a:spcPts val="0"/>
              </a:spcAft>
              <a:buClr>
                <a:schemeClr val="dk1"/>
              </a:buClr>
              <a:buSzPts val="2800"/>
              <a:buFont typeface="Calibri"/>
              <a:buAutoNum type="arabicPeriod"/>
            </a:pPr>
            <a:r>
              <a:rPr lang="zh-TW">
                <a:latin typeface="DFKai-SB"/>
                <a:ea typeface="DFKai-SB"/>
                <a:cs typeface="DFKai-SB"/>
                <a:sym typeface="DFKai-SB"/>
              </a:rPr>
              <a:t>想要甚麼事物</a:t>
            </a:r>
            <a:endParaRPr>
              <a:latin typeface="DFKai-SB"/>
              <a:ea typeface="DFKai-SB"/>
              <a:cs typeface="DFKai-SB"/>
              <a:sym typeface="DFKai-SB"/>
            </a:endParaRPr>
          </a:p>
          <a:p>
            <a:pPr indent="-514350" lvl="0" marL="514350" rtl="0" algn="l">
              <a:lnSpc>
                <a:spcPct val="90000"/>
              </a:lnSpc>
              <a:spcBef>
                <a:spcPts val="1000"/>
              </a:spcBef>
              <a:spcAft>
                <a:spcPts val="0"/>
              </a:spcAft>
              <a:buClr>
                <a:schemeClr val="dk1"/>
              </a:buClr>
              <a:buSzPts val="2800"/>
              <a:buFont typeface="Calibri"/>
              <a:buAutoNum type="arabicPeriod"/>
            </a:pPr>
            <a:r>
              <a:rPr lang="zh-TW">
                <a:latin typeface="DFKai-SB"/>
                <a:ea typeface="DFKai-SB"/>
                <a:cs typeface="DFKai-SB"/>
                <a:sym typeface="DFKai-SB"/>
              </a:rPr>
              <a:t>自然性的增強</a:t>
            </a:r>
            <a:endParaRPr>
              <a:latin typeface="DFKai-SB"/>
              <a:ea typeface="DFKai-SB"/>
              <a:cs typeface="DFKai-SB"/>
              <a:sym typeface="DFKai-SB"/>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DFKai-SB"/>
              <a:buNone/>
            </a:pPr>
            <a:r>
              <a:rPr lang="zh-TW">
                <a:latin typeface="DFKai-SB"/>
                <a:ea typeface="DFKai-SB"/>
                <a:cs typeface="DFKai-SB"/>
                <a:sym typeface="DFKai-SB"/>
              </a:rPr>
              <a:t>注意力的功能</a:t>
            </a:r>
            <a:endParaRPr/>
          </a:p>
        </p:txBody>
      </p:sp>
      <p:sp>
        <p:nvSpPr>
          <p:cNvPr id="614" name="Google Shape;614;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zh-TW">
                <a:latin typeface="DFKai-SB"/>
                <a:ea typeface="DFKai-SB"/>
                <a:cs typeface="DFKai-SB"/>
                <a:sym typeface="DFKai-SB"/>
              </a:rPr>
              <a:t>當一個個體參予了一個行為是為了要取得注意力</a:t>
            </a:r>
            <a:endParaRPr>
              <a:latin typeface="DFKai-SB"/>
              <a:ea typeface="DFKai-SB"/>
              <a:cs typeface="DFKai-SB"/>
              <a:sym typeface="DFKai-SB"/>
            </a:endParaRPr>
          </a:p>
          <a:p>
            <a:pPr indent="-228600" lvl="0" marL="228600" rtl="0" algn="l">
              <a:lnSpc>
                <a:spcPct val="90000"/>
              </a:lnSpc>
              <a:spcBef>
                <a:spcPts val="1000"/>
              </a:spcBef>
              <a:spcAft>
                <a:spcPts val="0"/>
              </a:spcAft>
              <a:buClr>
                <a:schemeClr val="dk1"/>
              </a:buClr>
              <a:buSzPts val="2800"/>
              <a:buChar char="•"/>
            </a:pPr>
            <a:r>
              <a:rPr lang="zh-TW">
                <a:latin typeface="DFKai-SB"/>
                <a:ea typeface="DFKai-SB"/>
                <a:cs typeface="DFKai-SB"/>
                <a:sym typeface="DFKai-SB"/>
              </a:rPr>
              <a:t>注意力可以分為以下這幾種:</a:t>
            </a:r>
            <a:endParaRPr/>
          </a:p>
          <a:p>
            <a:pPr indent="-514350" lvl="0" marL="514350" rtl="0" algn="l">
              <a:lnSpc>
                <a:spcPct val="90000"/>
              </a:lnSpc>
              <a:spcBef>
                <a:spcPts val="1000"/>
              </a:spcBef>
              <a:spcAft>
                <a:spcPts val="0"/>
              </a:spcAft>
              <a:buClr>
                <a:schemeClr val="dk1"/>
              </a:buClr>
              <a:buSzPts val="2800"/>
              <a:buFont typeface="Calibri"/>
              <a:buAutoNum type="arabicPeriod"/>
            </a:pPr>
            <a:r>
              <a:rPr lang="zh-TW">
                <a:latin typeface="DFKai-SB"/>
                <a:ea typeface="DFKai-SB"/>
                <a:cs typeface="DFKai-SB"/>
                <a:sym typeface="DFKai-SB"/>
              </a:rPr>
              <a:t>身體上的注意力</a:t>
            </a:r>
            <a:endParaRPr>
              <a:latin typeface="DFKai-SB"/>
              <a:ea typeface="DFKai-SB"/>
              <a:cs typeface="DFKai-SB"/>
              <a:sym typeface="DFKai-SB"/>
            </a:endParaRPr>
          </a:p>
          <a:p>
            <a:pPr indent="-514350" lvl="0" marL="514350" rtl="0" algn="l">
              <a:lnSpc>
                <a:spcPct val="90000"/>
              </a:lnSpc>
              <a:spcBef>
                <a:spcPts val="1000"/>
              </a:spcBef>
              <a:spcAft>
                <a:spcPts val="0"/>
              </a:spcAft>
              <a:buClr>
                <a:schemeClr val="dk1"/>
              </a:buClr>
              <a:buSzPts val="2800"/>
              <a:buFont typeface="Calibri"/>
              <a:buAutoNum type="arabicPeriod"/>
            </a:pPr>
            <a:r>
              <a:rPr lang="zh-TW">
                <a:latin typeface="DFKai-SB"/>
                <a:ea typeface="DFKai-SB"/>
                <a:cs typeface="DFKai-SB"/>
                <a:sym typeface="DFKai-SB"/>
              </a:rPr>
              <a:t>聲音的注意力</a:t>
            </a:r>
            <a:endParaRPr>
              <a:latin typeface="DFKai-SB"/>
              <a:ea typeface="DFKai-SB"/>
              <a:cs typeface="DFKai-SB"/>
              <a:sym typeface="DFKai-SB"/>
            </a:endParaRPr>
          </a:p>
          <a:p>
            <a:pPr indent="-514350" lvl="0" marL="514350" rtl="0" algn="l">
              <a:lnSpc>
                <a:spcPct val="90000"/>
              </a:lnSpc>
              <a:spcBef>
                <a:spcPts val="1000"/>
              </a:spcBef>
              <a:spcAft>
                <a:spcPts val="0"/>
              </a:spcAft>
              <a:buClr>
                <a:schemeClr val="dk1"/>
              </a:buClr>
              <a:buSzPts val="2800"/>
              <a:buFont typeface="Calibri"/>
              <a:buAutoNum type="arabicPeriod"/>
            </a:pPr>
            <a:r>
              <a:rPr lang="zh-TW">
                <a:latin typeface="DFKai-SB"/>
                <a:ea typeface="DFKai-SB"/>
                <a:cs typeface="DFKai-SB"/>
                <a:sym typeface="DFKai-SB"/>
              </a:rPr>
              <a:t>視覺上的注意力</a:t>
            </a:r>
            <a:endParaRPr>
              <a:latin typeface="DFKai-SB"/>
              <a:ea typeface="DFKai-SB"/>
              <a:cs typeface="DFKai-SB"/>
              <a:sym typeface="DFKai-SB"/>
            </a:endParaRPr>
          </a:p>
          <a:p>
            <a:pPr indent="-514350" lvl="0" marL="514350" rtl="0" algn="l">
              <a:lnSpc>
                <a:spcPct val="90000"/>
              </a:lnSpc>
              <a:spcBef>
                <a:spcPts val="1000"/>
              </a:spcBef>
              <a:spcAft>
                <a:spcPts val="0"/>
              </a:spcAft>
              <a:buClr>
                <a:schemeClr val="dk1"/>
              </a:buClr>
              <a:buSzPts val="2800"/>
              <a:buFont typeface="Calibri"/>
              <a:buAutoNum type="arabicPeriod"/>
            </a:pPr>
            <a:r>
              <a:rPr lang="zh-TW">
                <a:latin typeface="DFKai-SB"/>
                <a:ea typeface="DFKai-SB"/>
                <a:cs typeface="DFKai-SB"/>
                <a:sym typeface="DFKai-SB"/>
              </a:rPr>
              <a:t>在團體中的注意力</a:t>
            </a:r>
            <a:endParaRPr>
              <a:latin typeface="DFKai-SB"/>
              <a:ea typeface="DFKai-SB"/>
              <a:cs typeface="DFKai-SB"/>
              <a:sym typeface="DFKai-SB"/>
            </a:endParaRPr>
          </a:p>
          <a:p>
            <a:pPr indent="-514350" lvl="0" marL="514350" rtl="0" algn="l">
              <a:lnSpc>
                <a:spcPct val="90000"/>
              </a:lnSpc>
              <a:spcBef>
                <a:spcPts val="1000"/>
              </a:spcBef>
              <a:spcAft>
                <a:spcPts val="0"/>
              </a:spcAft>
              <a:buClr>
                <a:schemeClr val="dk1"/>
              </a:buClr>
              <a:buSzPts val="2800"/>
              <a:buFont typeface="Calibri"/>
              <a:buAutoNum type="arabicPeriod"/>
            </a:pPr>
            <a:r>
              <a:rPr lang="zh-TW">
                <a:latin typeface="DFKai-SB"/>
                <a:ea typeface="DFKai-SB"/>
                <a:cs typeface="DFKai-SB"/>
                <a:sym typeface="DFKai-SB"/>
              </a:rPr>
              <a:t>從特定的人身上或者是特定的團體上得到注意力。</a:t>
            </a:r>
            <a:endParaRPr>
              <a:latin typeface="DFKai-SB"/>
              <a:ea typeface="DFKai-SB"/>
              <a:cs typeface="DFKai-SB"/>
              <a:sym typeface="DFKai-SB"/>
            </a:endParaRPr>
          </a:p>
          <a:p>
            <a:pPr indent="-514350" lvl="0" marL="514350" rtl="0" algn="l">
              <a:lnSpc>
                <a:spcPct val="90000"/>
              </a:lnSpc>
              <a:spcBef>
                <a:spcPts val="1000"/>
              </a:spcBef>
              <a:spcAft>
                <a:spcPts val="0"/>
              </a:spcAft>
              <a:buClr>
                <a:schemeClr val="dk1"/>
              </a:buClr>
              <a:buSzPts val="2800"/>
              <a:buFont typeface="Calibri"/>
              <a:buAutoNum type="arabicPeriod"/>
            </a:pPr>
            <a:r>
              <a:rPr lang="zh-TW">
                <a:latin typeface="DFKai-SB"/>
                <a:ea typeface="DFKai-SB"/>
                <a:cs typeface="DFKai-SB"/>
                <a:sym typeface="DFKai-SB"/>
              </a:rPr>
              <a:t>負面的注意力依然是注意力。</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2"/>
          <p:cNvSpPr txBox="1"/>
          <p:nvPr>
            <p:ph type="title"/>
          </p:nvPr>
        </p:nvSpPr>
        <p:spPr>
          <a:xfrm>
            <a:off x="1609706" y="1205092"/>
            <a:ext cx="8153400" cy="74252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DFKai-SB"/>
              <a:buNone/>
            </a:pPr>
            <a:r>
              <a:rPr lang="zh-TW">
                <a:latin typeface="DFKai-SB"/>
                <a:ea typeface="DFKai-SB"/>
                <a:cs typeface="DFKai-SB"/>
                <a:sym typeface="DFKai-SB"/>
              </a:rPr>
              <a:t>問題行為的意思是…</a:t>
            </a:r>
            <a:br>
              <a:rPr lang="zh-TW">
                <a:latin typeface="DFKai-SB"/>
                <a:ea typeface="DFKai-SB"/>
                <a:cs typeface="DFKai-SB"/>
                <a:sym typeface="DFKai-SB"/>
              </a:rPr>
            </a:br>
            <a:endParaRPr>
              <a:latin typeface="DFKai-SB"/>
              <a:ea typeface="DFKai-SB"/>
              <a:cs typeface="DFKai-SB"/>
              <a:sym typeface="DFKai-SB"/>
            </a:endParaRPr>
          </a:p>
        </p:txBody>
      </p:sp>
      <p:sp>
        <p:nvSpPr>
          <p:cNvPr id="449" name="Google Shape;449;p2"/>
          <p:cNvSpPr txBox="1"/>
          <p:nvPr>
            <p:ph idx="1" type="body"/>
          </p:nvPr>
        </p:nvSpPr>
        <p:spPr>
          <a:xfrm>
            <a:off x="1609706" y="2274377"/>
            <a:ext cx="8153400" cy="226084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zh-TW">
                <a:latin typeface="DFKai-SB"/>
                <a:ea typeface="DFKai-SB"/>
                <a:cs typeface="DFKai-SB"/>
                <a:sym typeface="DFKai-SB"/>
              </a:rPr>
              <a:t>行為阻擾了個體融入或者是參與或者是被融入有意義活動的機會。(與同儕已起吃飯，戶外教學，或者是個體在教室個別操作的時間)。</a:t>
            </a:r>
            <a:endParaRPr>
              <a:latin typeface="DFKai-SB"/>
              <a:ea typeface="DFKai-SB"/>
              <a:cs typeface="DFKai-SB"/>
              <a:sym typeface="DFKai-SB"/>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imes New Roman"/>
              <a:buNone/>
            </a:pPr>
            <a:r>
              <a:rPr lang="zh-TW">
                <a:latin typeface="Times New Roman"/>
                <a:ea typeface="Times New Roman"/>
                <a:cs typeface="Times New Roman"/>
                <a:sym typeface="Times New Roman"/>
              </a:rPr>
              <a:t>Example </a:t>
            </a:r>
            <a:endParaRPr>
              <a:latin typeface="Times New Roman"/>
              <a:ea typeface="Times New Roman"/>
              <a:cs typeface="Times New Roman"/>
              <a:sym typeface="Times New Roman"/>
            </a:endParaRPr>
          </a:p>
        </p:txBody>
      </p:sp>
      <p:sp>
        <p:nvSpPr>
          <p:cNvPr id="620" name="Google Shape;620;p20"/>
          <p:cNvSpPr txBox="1"/>
          <p:nvPr>
            <p:ph idx="1" type="body"/>
          </p:nvPr>
        </p:nvSpPr>
        <p:spPr>
          <a:xfrm>
            <a:off x="838200" y="1480088"/>
            <a:ext cx="10515600" cy="4696875"/>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latin typeface="DFKai-SB"/>
              <a:ea typeface="DFKai-SB"/>
              <a:cs typeface="DFKai-SB"/>
              <a:sym typeface="DFKai-SB"/>
            </a:endParaRPr>
          </a:p>
        </p:txBody>
      </p:sp>
      <p:grpSp>
        <p:nvGrpSpPr>
          <p:cNvPr id="621" name="Google Shape;621;p20"/>
          <p:cNvGrpSpPr/>
          <p:nvPr/>
        </p:nvGrpSpPr>
        <p:grpSpPr>
          <a:xfrm>
            <a:off x="1407072" y="2219597"/>
            <a:ext cx="8833420" cy="3412962"/>
            <a:chOff x="3885" y="87324"/>
            <a:chExt cx="8833420" cy="3412962"/>
          </a:xfrm>
        </p:grpSpPr>
        <p:sp>
          <p:nvSpPr>
            <p:cNvPr id="622" name="Google Shape;622;p20"/>
            <p:cNvSpPr/>
            <p:nvPr/>
          </p:nvSpPr>
          <p:spPr>
            <a:xfrm>
              <a:off x="3885" y="102817"/>
              <a:ext cx="3397469" cy="3397469"/>
            </a:xfrm>
            <a:prstGeom prst="ellipse">
              <a:avLst/>
            </a:prstGeom>
            <a:solidFill>
              <a:srgbClr val="FF0000">
                <a:alpha val="49803"/>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0"/>
            <p:cNvSpPr txBox="1"/>
            <p:nvPr/>
          </p:nvSpPr>
          <p:spPr>
            <a:xfrm>
              <a:off x="501433" y="600365"/>
              <a:ext cx="2402373" cy="2402373"/>
            </a:xfrm>
            <a:prstGeom prst="rect">
              <a:avLst/>
            </a:prstGeom>
            <a:noFill/>
            <a:ln>
              <a:noFill/>
            </a:ln>
          </p:spPr>
          <p:txBody>
            <a:bodyPr anchorCtr="0" anchor="ctr" bIns="67300" lIns="186950" spcFirstLastPara="1" rIns="186950" wrap="square" tIns="67300">
              <a:noAutofit/>
            </a:bodyPr>
            <a:lstStyle/>
            <a:p>
              <a:pPr indent="0" lvl="0" marL="0" marR="0" rtl="0" algn="ctr">
                <a:lnSpc>
                  <a:spcPct val="90000"/>
                </a:lnSpc>
                <a:spcBef>
                  <a:spcPts val="0"/>
                </a:spcBef>
                <a:spcAft>
                  <a:spcPts val="0"/>
                </a:spcAft>
                <a:buNone/>
              </a:pPr>
              <a:r>
                <a:rPr lang="zh-TW" sz="5300">
                  <a:solidFill>
                    <a:schemeClr val="dk1"/>
                  </a:solidFill>
                  <a:latin typeface="Calibri"/>
                  <a:ea typeface="Calibri"/>
                  <a:cs typeface="Calibri"/>
                  <a:sym typeface="Calibri"/>
                </a:rPr>
                <a:t>事前動機 （A）</a:t>
              </a:r>
              <a:endParaRPr sz="5300">
                <a:solidFill>
                  <a:schemeClr val="dk1"/>
                </a:solidFill>
                <a:latin typeface="Calibri"/>
                <a:ea typeface="Calibri"/>
                <a:cs typeface="Calibri"/>
                <a:sym typeface="Calibri"/>
              </a:endParaRPr>
            </a:p>
          </p:txBody>
        </p:sp>
        <p:sp>
          <p:nvSpPr>
            <p:cNvPr id="624" name="Google Shape;624;p20"/>
            <p:cNvSpPr/>
            <p:nvPr/>
          </p:nvSpPr>
          <p:spPr>
            <a:xfrm>
              <a:off x="2706361" y="87324"/>
              <a:ext cx="3397469" cy="3397469"/>
            </a:xfrm>
            <a:prstGeom prst="ellipse">
              <a:avLst/>
            </a:prstGeom>
            <a:solidFill>
              <a:srgbClr val="00B050">
                <a:alpha val="49803"/>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0"/>
            <p:cNvSpPr txBox="1"/>
            <p:nvPr/>
          </p:nvSpPr>
          <p:spPr>
            <a:xfrm>
              <a:off x="3203909" y="584872"/>
              <a:ext cx="2402373" cy="2402373"/>
            </a:xfrm>
            <a:prstGeom prst="rect">
              <a:avLst/>
            </a:prstGeom>
            <a:noFill/>
            <a:ln>
              <a:noFill/>
            </a:ln>
          </p:spPr>
          <p:txBody>
            <a:bodyPr anchorCtr="0" anchor="ctr" bIns="67300" lIns="186950" spcFirstLastPara="1" rIns="186950" wrap="square" tIns="67300">
              <a:noAutofit/>
            </a:bodyPr>
            <a:lstStyle/>
            <a:p>
              <a:pPr indent="0" lvl="0" marL="0" marR="0" rtl="0" algn="ctr">
                <a:lnSpc>
                  <a:spcPct val="90000"/>
                </a:lnSpc>
                <a:spcBef>
                  <a:spcPts val="0"/>
                </a:spcBef>
                <a:spcAft>
                  <a:spcPts val="0"/>
                </a:spcAft>
                <a:buNone/>
              </a:pPr>
              <a:r>
                <a:rPr lang="zh-TW" sz="5300">
                  <a:solidFill>
                    <a:schemeClr val="dk1"/>
                  </a:solidFill>
                  <a:latin typeface="Calibri"/>
                  <a:ea typeface="Calibri"/>
                  <a:cs typeface="Calibri"/>
                  <a:sym typeface="Calibri"/>
                </a:rPr>
                <a:t>行為（B）</a:t>
              </a:r>
              <a:endParaRPr sz="5300">
                <a:solidFill>
                  <a:schemeClr val="dk1"/>
                </a:solidFill>
                <a:latin typeface="Calibri"/>
                <a:ea typeface="Calibri"/>
                <a:cs typeface="Calibri"/>
                <a:sym typeface="Calibri"/>
              </a:endParaRPr>
            </a:p>
          </p:txBody>
        </p:sp>
        <p:sp>
          <p:nvSpPr>
            <p:cNvPr id="626" name="Google Shape;626;p20"/>
            <p:cNvSpPr/>
            <p:nvPr/>
          </p:nvSpPr>
          <p:spPr>
            <a:xfrm>
              <a:off x="5439836" y="102817"/>
              <a:ext cx="3397469" cy="3397469"/>
            </a:xfrm>
            <a:prstGeom prst="ellipse">
              <a:avLst/>
            </a:prstGeom>
            <a:solidFill>
              <a:srgbClr val="0070C0">
                <a:alpha val="49803"/>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0"/>
            <p:cNvSpPr txBox="1"/>
            <p:nvPr/>
          </p:nvSpPr>
          <p:spPr>
            <a:xfrm>
              <a:off x="5937384" y="600365"/>
              <a:ext cx="2402373" cy="2402373"/>
            </a:xfrm>
            <a:prstGeom prst="rect">
              <a:avLst/>
            </a:prstGeom>
            <a:noFill/>
            <a:ln>
              <a:noFill/>
            </a:ln>
          </p:spPr>
          <p:txBody>
            <a:bodyPr anchorCtr="0" anchor="ctr" bIns="67300" lIns="186950" spcFirstLastPara="1" rIns="186950" wrap="square" tIns="67300">
              <a:noAutofit/>
            </a:bodyPr>
            <a:lstStyle/>
            <a:p>
              <a:pPr indent="0" lvl="0" marL="0" marR="0" rtl="0" algn="ctr">
                <a:lnSpc>
                  <a:spcPct val="90000"/>
                </a:lnSpc>
                <a:spcBef>
                  <a:spcPts val="0"/>
                </a:spcBef>
                <a:spcAft>
                  <a:spcPts val="0"/>
                </a:spcAft>
                <a:buNone/>
              </a:pPr>
              <a:r>
                <a:rPr lang="zh-TW" sz="5300">
                  <a:solidFill>
                    <a:schemeClr val="dk1"/>
                  </a:solidFill>
                  <a:latin typeface="Calibri"/>
                  <a:ea typeface="Calibri"/>
                  <a:cs typeface="Calibri"/>
                  <a:sym typeface="Calibri"/>
                </a:rPr>
                <a:t>結果（C）</a:t>
              </a:r>
              <a:endParaRPr sz="5300">
                <a:solidFill>
                  <a:schemeClr val="dk1"/>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21"/>
          <p:cNvSpPr txBox="1"/>
          <p:nvPr>
            <p:ph type="ctrTitle"/>
          </p:nvPr>
        </p:nvSpPr>
        <p:spPr>
          <a:xfrm>
            <a:off x="2855640" y="1844824"/>
            <a:ext cx="6477000" cy="1152128"/>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BF9000"/>
              </a:buClr>
              <a:buSzPts val="5400"/>
              <a:buFont typeface="Arial"/>
              <a:buNone/>
            </a:pPr>
            <a:r>
              <a:rPr lang="zh-TW" sz="5400">
                <a:solidFill>
                  <a:srgbClr val="BF9000"/>
                </a:solidFill>
                <a:latin typeface="Arial"/>
                <a:ea typeface="Arial"/>
                <a:cs typeface="Arial"/>
                <a:sym typeface="Arial"/>
              </a:rPr>
              <a:t>從前事開始</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solidFill>
                <a:srgbClr val="BF9000"/>
              </a:solidFill>
              <a:latin typeface="Arial"/>
              <a:ea typeface="Arial"/>
              <a:cs typeface="Arial"/>
              <a:sym typeface="Arial"/>
            </a:endParaRPr>
          </a:p>
        </p:txBody>
      </p:sp>
      <p:sp>
        <p:nvSpPr>
          <p:cNvPr id="640" name="Google Shape;640;p22"/>
          <p:cNvSpPr txBox="1"/>
          <p:nvPr>
            <p:ph idx="4294967295"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zh-TW"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641" name="Google Shape;641;p22"/>
          <p:cNvSpPr/>
          <p:nvPr/>
        </p:nvSpPr>
        <p:spPr>
          <a:xfrm>
            <a:off x="4394999" y="1818868"/>
            <a:ext cx="1447800" cy="1447800"/>
          </a:xfrm>
          <a:prstGeom prst="rect">
            <a:avLst/>
          </a:prstGeom>
          <a:gradFill>
            <a:gsLst>
              <a:gs pos="0">
                <a:srgbClr val="003289"/>
              </a:gs>
              <a:gs pos="20000">
                <a:srgbClr val="003286"/>
              </a:gs>
              <a:gs pos="100000">
                <a:srgbClr val="001A4E"/>
              </a:gs>
            </a:gsLst>
            <a:lin ang="3600000" scaled="0"/>
          </a:gradFill>
          <a:ln cap="flat" cmpd="sng" w="12700">
            <a:solidFill>
              <a:srgbClr val="043579"/>
            </a:solidFill>
            <a:prstDash val="solid"/>
            <a:miter lim="800000"/>
            <a:headEnd len="sm" w="sm" type="none"/>
            <a:tailEnd len="sm" w="sm" type="none"/>
          </a:ln>
          <a:effectLst>
            <a:outerShdw rotWithShape="0" algn="br" dir="3000007" dist="635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4400">
                <a:solidFill>
                  <a:schemeClr val="lt1"/>
                </a:solidFill>
                <a:latin typeface="Arial"/>
                <a:ea typeface="Arial"/>
                <a:cs typeface="Arial"/>
                <a:sym typeface="Arial"/>
              </a:rPr>
              <a:t>A</a:t>
            </a:r>
            <a:endParaRPr/>
          </a:p>
          <a:p>
            <a:pPr indent="0" lvl="0" marL="0" marR="0" rtl="0" algn="ctr">
              <a:spcBef>
                <a:spcPts val="0"/>
              </a:spcBef>
              <a:spcAft>
                <a:spcPts val="0"/>
              </a:spcAft>
              <a:buNone/>
            </a:pPr>
            <a:r>
              <a:rPr lang="zh-TW" sz="3200">
                <a:solidFill>
                  <a:schemeClr val="lt1"/>
                </a:solidFill>
                <a:latin typeface="Arial"/>
                <a:ea typeface="Arial"/>
                <a:cs typeface="Arial"/>
                <a:sym typeface="Arial"/>
              </a:rPr>
              <a:t>前事</a:t>
            </a:r>
            <a:endParaRPr sz="3200">
              <a:solidFill>
                <a:schemeClr val="lt1"/>
              </a:solidFill>
              <a:latin typeface="Arial"/>
              <a:ea typeface="Arial"/>
              <a:cs typeface="Arial"/>
              <a:sym typeface="Arial"/>
            </a:endParaRPr>
          </a:p>
          <a:p>
            <a:pPr indent="0" lvl="0" marL="0" marR="0" rtl="0" algn="ctr">
              <a:spcBef>
                <a:spcPts val="0"/>
              </a:spcBef>
              <a:spcAft>
                <a:spcPts val="0"/>
              </a:spcAft>
              <a:buNone/>
            </a:pPr>
            <a:r>
              <a:rPr lang="zh-TW" sz="1800">
                <a:solidFill>
                  <a:schemeClr val="lt1"/>
                </a:solidFill>
                <a:latin typeface="Arial"/>
                <a:ea typeface="Arial"/>
                <a:cs typeface="Arial"/>
                <a:sym typeface="Arial"/>
              </a:rPr>
              <a:t>Antecedent</a:t>
            </a:r>
            <a:endParaRPr/>
          </a:p>
        </p:txBody>
      </p:sp>
      <p:sp>
        <p:nvSpPr>
          <p:cNvPr id="642" name="Google Shape;642;p22"/>
          <p:cNvSpPr/>
          <p:nvPr/>
        </p:nvSpPr>
        <p:spPr>
          <a:xfrm>
            <a:off x="6406628" y="1818868"/>
            <a:ext cx="1447800" cy="1447800"/>
          </a:xfrm>
          <a:prstGeom prst="rect">
            <a:avLst/>
          </a:prstGeom>
          <a:gradFill>
            <a:gsLst>
              <a:gs pos="0">
                <a:srgbClr val="003289"/>
              </a:gs>
              <a:gs pos="20000">
                <a:srgbClr val="003286"/>
              </a:gs>
              <a:gs pos="100000">
                <a:srgbClr val="001A4E"/>
              </a:gs>
            </a:gsLst>
            <a:lin ang="3600000" scaled="0"/>
          </a:gradFill>
          <a:ln cap="flat" cmpd="sng" w="12700">
            <a:solidFill>
              <a:srgbClr val="043579"/>
            </a:solidFill>
            <a:prstDash val="solid"/>
            <a:miter lim="800000"/>
            <a:headEnd len="sm" w="sm" type="none"/>
            <a:tailEnd len="sm" w="sm" type="none"/>
          </a:ln>
          <a:effectLst>
            <a:outerShdw rotWithShape="0" algn="br" dir="3000007" dist="635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4400">
                <a:solidFill>
                  <a:schemeClr val="lt1"/>
                </a:solidFill>
                <a:latin typeface="Arial"/>
                <a:ea typeface="Arial"/>
                <a:cs typeface="Arial"/>
                <a:sym typeface="Arial"/>
              </a:rPr>
              <a:t>B</a:t>
            </a:r>
            <a:endParaRPr/>
          </a:p>
          <a:p>
            <a:pPr indent="0" lvl="0" marL="0" marR="0" rtl="0" algn="ctr">
              <a:spcBef>
                <a:spcPts val="0"/>
              </a:spcBef>
              <a:spcAft>
                <a:spcPts val="0"/>
              </a:spcAft>
              <a:buNone/>
            </a:pPr>
            <a:r>
              <a:rPr lang="zh-TW" sz="3200">
                <a:solidFill>
                  <a:schemeClr val="lt1"/>
                </a:solidFill>
                <a:latin typeface="Arial"/>
                <a:ea typeface="Arial"/>
                <a:cs typeface="Arial"/>
                <a:sym typeface="Arial"/>
              </a:rPr>
              <a:t>行為</a:t>
            </a:r>
            <a:endParaRPr sz="3200">
              <a:solidFill>
                <a:schemeClr val="lt1"/>
              </a:solidFill>
              <a:latin typeface="Arial"/>
              <a:ea typeface="Arial"/>
              <a:cs typeface="Arial"/>
              <a:sym typeface="Arial"/>
            </a:endParaRPr>
          </a:p>
          <a:p>
            <a:pPr indent="0" lvl="0" marL="0" marR="0" rtl="0" algn="ctr">
              <a:spcBef>
                <a:spcPts val="0"/>
              </a:spcBef>
              <a:spcAft>
                <a:spcPts val="0"/>
              </a:spcAft>
              <a:buNone/>
            </a:pPr>
            <a:r>
              <a:rPr lang="zh-TW" sz="1800">
                <a:solidFill>
                  <a:schemeClr val="lt1"/>
                </a:solidFill>
                <a:latin typeface="Arial"/>
                <a:ea typeface="Arial"/>
                <a:cs typeface="Arial"/>
                <a:sym typeface="Arial"/>
              </a:rPr>
              <a:t>Behavior</a:t>
            </a:r>
            <a:endParaRPr/>
          </a:p>
        </p:txBody>
      </p:sp>
      <p:sp>
        <p:nvSpPr>
          <p:cNvPr id="643" name="Google Shape;643;p22"/>
          <p:cNvSpPr/>
          <p:nvPr/>
        </p:nvSpPr>
        <p:spPr>
          <a:xfrm>
            <a:off x="8379650" y="1818868"/>
            <a:ext cx="1600200" cy="1447800"/>
          </a:xfrm>
          <a:prstGeom prst="rect">
            <a:avLst/>
          </a:prstGeom>
          <a:gradFill>
            <a:gsLst>
              <a:gs pos="0">
                <a:srgbClr val="003289"/>
              </a:gs>
              <a:gs pos="20000">
                <a:srgbClr val="003286"/>
              </a:gs>
              <a:gs pos="100000">
                <a:srgbClr val="001A4E"/>
              </a:gs>
            </a:gsLst>
            <a:lin ang="3600000" scaled="0"/>
          </a:gradFill>
          <a:ln cap="flat" cmpd="sng" w="12700">
            <a:solidFill>
              <a:srgbClr val="043579"/>
            </a:solidFill>
            <a:prstDash val="solid"/>
            <a:miter lim="800000"/>
            <a:headEnd len="sm" w="sm" type="none"/>
            <a:tailEnd len="sm" w="sm" type="none"/>
          </a:ln>
          <a:effectLst>
            <a:outerShdw rotWithShape="0" algn="br" dir="3000007" dist="635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4400">
                <a:solidFill>
                  <a:schemeClr val="lt1"/>
                </a:solidFill>
                <a:latin typeface="Arial"/>
                <a:ea typeface="Arial"/>
                <a:cs typeface="Arial"/>
                <a:sym typeface="Arial"/>
              </a:rPr>
              <a:t>C</a:t>
            </a:r>
            <a:endParaRPr/>
          </a:p>
          <a:p>
            <a:pPr indent="0" lvl="0" marL="0" marR="0" rtl="0" algn="ctr">
              <a:spcBef>
                <a:spcPts val="0"/>
              </a:spcBef>
              <a:spcAft>
                <a:spcPts val="0"/>
              </a:spcAft>
              <a:buNone/>
            </a:pPr>
            <a:r>
              <a:rPr lang="zh-TW" sz="3200">
                <a:solidFill>
                  <a:schemeClr val="lt1"/>
                </a:solidFill>
                <a:latin typeface="Arial"/>
                <a:ea typeface="Arial"/>
                <a:cs typeface="Arial"/>
                <a:sym typeface="Arial"/>
              </a:rPr>
              <a:t>後果</a:t>
            </a:r>
            <a:endParaRPr sz="3200">
              <a:solidFill>
                <a:schemeClr val="lt1"/>
              </a:solidFill>
              <a:latin typeface="Arial"/>
              <a:ea typeface="Arial"/>
              <a:cs typeface="Arial"/>
              <a:sym typeface="Arial"/>
            </a:endParaRPr>
          </a:p>
          <a:p>
            <a:pPr indent="0" lvl="0" marL="0" marR="0" rtl="0" algn="ctr">
              <a:spcBef>
                <a:spcPts val="0"/>
              </a:spcBef>
              <a:spcAft>
                <a:spcPts val="0"/>
              </a:spcAft>
              <a:buNone/>
            </a:pPr>
            <a:r>
              <a:rPr lang="zh-TW" sz="1800">
                <a:solidFill>
                  <a:schemeClr val="lt1"/>
                </a:solidFill>
                <a:latin typeface="Arial"/>
                <a:ea typeface="Arial"/>
                <a:cs typeface="Arial"/>
                <a:sym typeface="Arial"/>
              </a:rPr>
              <a:t>Consequence</a:t>
            </a:r>
            <a:endParaRPr/>
          </a:p>
        </p:txBody>
      </p:sp>
      <p:cxnSp>
        <p:nvCxnSpPr>
          <p:cNvPr id="644" name="Google Shape;644;p22"/>
          <p:cNvCxnSpPr/>
          <p:nvPr/>
        </p:nvCxnSpPr>
        <p:spPr>
          <a:xfrm>
            <a:off x="3936590" y="2530478"/>
            <a:ext cx="381000" cy="0"/>
          </a:xfrm>
          <a:prstGeom prst="straightConnector1">
            <a:avLst/>
          </a:prstGeom>
          <a:noFill/>
          <a:ln cap="flat" cmpd="sng" w="9525">
            <a:solidFill>
              <a:schemeClr val="dk1"/>
            </a:solidFill>
            <a:prstDash val="solid"/>
            <a:round/>
            <a:headEnd len="med" w="med" type="none"/>
            <a:tailEnd len="med" w="med" type="triangle"/>
          </a:ln>
        </p:spPr>
      </p:cxnSp>
      <p:cxnSp>
        <p:nvCxnSpPr>
          <p:cNvPr id="645" name="Google Shape;645;p22"/>
          <p:cNvCxnSpPr/>
          <p:nvPr/>
        </p:nvCxnSpPr>
        <p:spPr>
          <a:xfrm>
            <a:off x="5943600" y="2530478"/>
            <a:ext cx="381000" cy="0"/>
          </a:xfrm>
          <a:prstGeom prst="straightConnector1">
            <a:avLst/>
          </a:prstGeom>
          <a:noFill/>
          <a:ln cap="flat" cmpd="sng" w="9525">
            <a:solidFill>
              <a:schemeClr val="dk1"/>
            </a:solidFill>
            <a:prstDash val="solid"/>
            <a:round/>
            <a:headEnd len="med" w="med" type="none"/>
            <a:tailEnd len="med" w="med" type="triangle"/>
          </a:ln>
        </p:spPr>
      </p:cxnSp>
      <p:cxnSp>
        <p:nvCxnSpPr>
          <p:cNvPr id="646" name="Google Shape;646;p22"/>
          <p:cNvCxnSpPr/>
          <p:nvPr/>
        </p:nvCxnSpPr>
        <p:spPr>
          <a:xfrm>
            <a:off x="7962900" y="2530478"/>
            <a:ext cx="381000" cy="0"/>
          </a:xfrm>
          <a:prstGeom prst="straightConnector1">
            <a:avLst/>
          </a:prstGeom>
          <a:noFill/>
          <a:ln cap="flat" cmpd="sng" w="9525">
            <a:solidFill>
              <a:schemeClr val="dk1"/>
            </a:solidFill>
            <a:prstDash val="solid"/>
            <a:round/>
            <a:headEnd len="med" w="med" type="none"/>
            <a:tailEnd len="med" w="med" type="triangle"/>
          </a:ln>
        </p:spPr>
      </p:cxnSp>
      <p:sp>
        <p:nvSpPr>
          <p:cNvPr id="647" name="Google Shape;647;p22"/>
          <p:cNvSpPr txBox="1"/>
          <p:nvPr/>
        </p:nvSpPr>
        <p:spPr>
          <a:xfrm>
            <a:off x="2286000" y="1796746"/>
            <a:ext cx="1524000" cy="1216025"/>
          </a:xfrm>
          <a:prstGeom prst="rect">
            <a:avLst/>
          </a:prstGeom>
          <a:gradFill>
            <a:gsLst>
              <a:gs pos="0">
                <a:srgbClr val="003289"/>
              </a:gs>
              <a:gs pos="20000">
                <a:srgbClr val="003286"/>
              </a:gs>
              <a:gs pos="100000">
                <a:srgbClr val="001A4E"/>
              </a:gs>
            </a:gsLst>
            <a:lin ang="3600000" scaled="0"/>
          </a:gradFill>
          <a:ln cap="flat" cmpd="sng" w="12700">
            <a:solidFill>
              <a:srgbClr val="043579"/>
            </a:solidFill>
            <a:prstDash val="solid"/>
            <a:miter lim="800000"/>
            <a:headEnd len="sm" w="sm" type="none"/>
            <a:tailEnd len="sm" w="sm" type="none"/>
          </a:ln>
          <a:effectLst>
            <a:outerShdw rotWithShape="0" algn="br" dir="3000007" dist="63500">
              <a:srgbClr val="808080">
                <a:alpha val="34901"/>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zh-TW" sz="2800">
                <a:solidFill>
                  <a:srgbClr val="FFFFFF"/>
                </a:solidFill>
                <a:latin typeface="Arial"/>
                <a:ea typeface="Arial"/>
                <a:cs typeface="Arial"/>
                <a:sym typeface="Arial"/>
              </a:rPr>
              <a:t>環境</a:t>
            </a:r>
            <a:endParaRPr sz="2800">
              <a:solidFill>
                <a:srgbClr val="FFFFFF"/>
              </a:solidFill>
              <a:latin typeface="Arial"/>
              <a:ea typeface="Arial"/>
              <a:cs typeface="Arial"/>
              <a:sym typeface="Arial"/>
            </a:endParaRPr>
          </a:p>
          <a:p>
            <a:pPr indent="0" lvl="0" marL="0" marR="0" rtl="0" algn="ctr">
              <a:spcBef>
                <a:spcPts val="900"/>
              </a:spcBef>
              <a:spcAft>
                <a:spcPts val="0"/>
              </a:spcAft>
              <a:buNone/>
            </a:pPr>
            <a:r>
              <a:rPr lang="zh-TW" sz="1800">
                <a:solidFill>
                  <a:srgbClr val="FFFFFF"/>
                </a:solidFill>
                <a:latin typeface="Arial"/>
                <a:ea typeface="Arial"/>
                <a:cs typeface="Arial"/>
                <a:sym typeface="Arial"/>
              </a:rPr>
              <a:t>Setting Event</a:t>
            </a:r>
            <a:endParaRPr/>
          </a:p>
        </p:txBody>
      </p:sp>
      <p:grpSp>
        <p:nvGrpSpPr>
          <p:cNvPr id="648" name="Google Shape;648;p22"/>
          <p:cNvGrpSpPr/>
          <p:nvPr/>
        </p:nvGrpSpPr>
        <p:grpSpPr>
          <a:xfrm>
            <a:off x="2379746" y="3255275"/>
            <a:ext cx="1336508" cy="1421148"/>
            <a:chOff x="988809" y="5334000"/>
            <a:chExt cx="1336319" cy="1420500"/>
          </a:xfrm>
        </p:grpSpPr>
        <p:cxnSp>
          <p:nvCxnSpPr>
            <p:cNvPr id="649" name="Google Shape;649;p22"/>
            <p:cNvCxnSpPr/>
            <p:nvPr/>
          </p:nvCxnSpPr>
          <p:spPr>
            <a:xfrm flipH="1" rot="10800000">
              <a:off x="1448241" y="5334000"/>
              <a:ext cx="152378" cy="609322"/>
            </a:xfrm>
            <a:prstGeom prst="straightConnector1">
              <a:avLst/>
            </a:prstGeom>
            <a:noFill/>
            <a:ln cap="flat" cmpd="sng" w="63500">
              <a:solidFill>
                <a:srgbClr val="EB6615"/>
              </a:solidFill>
              <a:prstDash val="solid"/>
              <a:round/>
              <a:headEnd len="med" w="med" type="none"/>
              <a:tailEnd len="med" w="med" type="triangle"/>
            </a:ln>
            <a:effectLst>
              <a:outerShdw blurRad="63500" rotWithShape="0" algn="br" dir="3000007" dist="63500">
                <a:srgbClr val="000000">
                  <a:alpha val="34901"/>
                </a:srgbClr>
              </a:outerShdw>
            </a:effectLst>
          </p:spPr>
        </p:cxnSp>
        <p:sp>
          <p:nvSpPr>
            <p:cNvPr id="650" name="Google Shape;650;p22"/>
            <p:cNvSpPr/>
            <p:nvPr/>
          </p:nvSpPr>
          <p:spPr>
            <a:xfrm rot="-2069855">
              <a:off x="1026026" y="5919937"/>
              <a:ext cx="126188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TW" sz="2800">
                  <a:solidFill>
                    <a:srgbClr val="84BE65"/>
                  </a:solidFill>
                  <a:latin typeface="Arial"/>
                  <a:ea typeface="Arial"/>
                  <a:cs typeface="Arial"/>
                  <a:sym typeface="Arial"/>
                </a:rPr>
                <a:t>可控制</a:t>
              </a:r>
              <a:endParaRPr b="1" sz="2800">
                <a:solidFill>
                  <a:srgbClr val="84BE65"/>
                </a:solidFill>
                <a:latin typeface="Arial"/>
                <a:ea typeface="Arial"/>
                <a:cs typeface="Arial"/>
                <a:sym typeface="Arial"/>
              </a:endParaRPr>
            </a:p>
          </p:txBody>
        </p:sp>
      </p:grpSp>
      <p:grpSp>
        <p:nvGrpSpPr>
          <p:cNvPr id="651" name="Google Shape;651;p22"/>
          <p:cNvGrpSpPr/>
          <p:nvPr/>
        </p:nvGrpSpPr>
        <p:grpSpPr>
          <a:xfrm>
            <a:off x="8657321" y="3435737"/>
            <a:ext cx="1336508" cy="1344959"/>
            <a:chOff x="6856209" y="5410200"/>
            <a:chExt cx="1336319" cy="1344299"/>
          </a:xfrm>
        </p:grpSpPr>
        <p:sp>
          <p:nvSpPr>
            <p:cNvPr id="652" name="Google Shape;652;p22"/>
            <p:cNvSpPr/>
            <p:nvPr/>
          </p:nvSpPr>
          <p:spPr>
            <a:xfrm rot="-2069855">
              <a:off x="6893426" y="5919936"/>
              <a:ext cx="126188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TW" sz="2800">
                  <a:solidFill>
                    <a:srgbClr val="84BE65"/>
                  </a:solidFill>
                  <a:latin typeface="Arial"/>
                  <a:ea typeface="Arial"/>
                  <a:cs typeface="Arial"/>
                  <a:sym typeface="Arial"/>
                </a:rPr>
                <a:t>可控制</a:t>
              </a:r>
              <a:endParaRPr/>
            </a:p>
          </p:txBody>
        </p:sp>
        <p:cxnSp>
          <p:nvCxnSpPr>
            <p:cNvPr id="653" name="Google Shape;653;p22"/>
            <p:cNvCxnSpPr/>
            <p:nvPr/>
          </p:nvCxnSpPr>
          <p:spPr>
            <a:xfrm flipH="1" rot="10800000">
              <a:off x="7391830" y="5410200"/>
              <a:ext cx="152378" cy="609301"/>
            </a:xfrm>
            <a:prstGeom prst="straightConnector1">
              <a:avLst/>
            </a:prstGeom>
            <a:noFill/>
            <a:ln cap="flat" cmpd="sng" w="63500">
              <a:solidFill>
                <a:srgbClr val="EB6615"/>
              </a:solidFill>
              <a:prstDash val="solid"/>
              <a:round/>
              <a:headEnd len="med" w="med" type="none"/>
              <a:tailEnd len="med" w="med" type="triangle"/>
            </a:ln>
            <a:effectLst>
              <a:outerShdw blurRad="63500" rotWithShape="0" algn="br" dir="3000007" dist="63500">
                <a:srgbClr val="000000">
                  <a:alpha val="34901"/>
                </a:srgbClr>
              </a:outerShdw>
            </a:effectLst>
          </p:spPr>
        </p:cxnSp>
      </p:grpSp>
      <p:grpSp>
        <p:nvGrpSpPr>
          <p:cNvPr id="654" name="Google Shape;654;p22"/>
          <p:cNvGrpSpPr/>
          <p:nvPr/>
        </p:nvGrpSpPr>
        <p:grpSpPr>
          <a:xfrm>
            <a:off x="4560853" y="3406779"/>
            <a:ext cx="1336508" cy="1421149"/>
            <a:chOff x="3046208" y="5334000"/>
            <a:chExt cx="1336319" cy="1420499"/>
          </a:xfrm>
        </p:grpSpPr>
        <p:sp>
          <p:nvSpPr>
            <p:cNvPr id="655" name="Google Shape;655;p22">
              <a:hlinkClick action="ppaction://hlinkshowjump?jump=nextslide"/>
            </p:cNvPr>
            <p:cNvSpPr/>
            <p:nvPr/>
          </p:nvSpPr>
          <p:spPr>
            <a:xfrm rot="-2069855">
              <a:off x="3083425" y="5919936"/>
              <a:ext cx="126188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TW" sz="2800">
                  <a:solidFill>
                    <a:srgbClr val="84BE65"/>
                  </a:solidFill>
                  <a:latin typeface="Arial"/>
                  <a:ea typeface="Arial"/>
                  <a:cs typeface="Arial"/>
                  <a:sym typeface="Arial"/>
                </a:rPr>
                <a:t>可控制</a:t>
              </a:r>
              <a:endParaRPr/>
            </a:p>
          </p:txBody>
        </p:sp>
        <p:cxnSp>
          <p:nvCxnSpPr>
            <p:cNvPr id="656" name="Google Shape;656;p22">
              <a:hlinkClick action="ppaction://hlinkshowjump?jump=nextslide"/>
            </p:cNvPr>
            <p:cNvCxnSpPr/>
            <p:nvPr/>
          </p:nvCxnSpPr>
          <p:spPr>
            <a:xfrm flipH="1" rot="10800000">
              <a:off x="3505640" y="5334000"/>
              <a:ext cx="152378" cy="609321"/>
            </a:xfrm>
            <a:prstGeom prst="straightConnector1">
              <a:avLst/>
            </a:prstGeom>
            <a:noFill/>
            <a:ln cap="flat" cmpd="sng" w="63500">
              <a:solidFill>
                <a:srgbClr val="EB6615"/>
              </a:solidFill>
              <a:prstDash val="solid"/>
              <a:round/>
              <a:headEnd len="med" w="med" type="none"/>
              <a:tailEnd len="med" w="med" type="triangle"/>
            </a:ln>
            <a:effectLst>
              <a:outerShdw blurRad="63500" rotWithShape="0" algn="br" dir="3000007" dist="63500">
                <a:srgbClr val="000000">
                  <a:alpha val="34901"/>
                </a:srgbClr>
              </a:outerShdw>
            </a:effectLst>
          </p:spPr>
        </p:cxnSp>
      </p:grpSp>
      <p:grpSp>
        <p:nvGrpSpPr>
          <p:cNvPr id="657" name="Google Shape;657;p22"/>
          <p:cNvGrpSpPr/>
          <p:nvPr/>
        </p:nvGrpSpPr>
        <p:grpSpPr>
          <a:xfrm>
            <a:off x="6436215" y="3342869"/>
            <a:ext cx="1418246" cy="1559334"/>
            <a:chOff x="4912578" y="5334000"/>
            <a:chExt cx="1417164" cy="1558474"/>
          </a:xfrm>
        </p:grpSpPr>
        <p:sp>
          <p:nvSpPr>
            <p:cNvPr id="658" name="Google Shape;658;p22"/>
            <p:cNvSpPr/>
            <p:nvPr/>
          </p:nvSpPr>
          <p:spPr>
            <a:xfrm rot="-2069855">
              <a:off x="4951746" y="6008049"/>
              <a:ext cx="1338828"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TW" sz="3000">
                  <a:solidFill>
                    <a:srgbClr val="84BE65"/>
                  </a:solidFill>
                  <a:latin typeface="Arial"/>
                  <a:ea typeface="Arial"/>
                  <a:cs typeface="Arial"/>
                  <a:sym typeface="Arial"/>
                </a:rPr>
                <a:t>可改變</a:t>
              </a:r>
              <a:endParaRPr/>
            </a:p>
          </p:txBody>
        </p:sp>
        <p:cxnSp>
          <p:nvCxnSpPr>
            <p:cNvPr id="659" name="Google Shape;659;p22"/>
            <p:cNvCxnSpPr/>
            <p:nvPr/>
          </p:nvCxnSpPr>
          <p:spPr>
            <a:xfrm flipH="1" rot="10800000">
              <a:off x="5486325" y="5334000"/>
              <a:ext cx="152284" cy="609264"/>
            </a:xfrm>
            <a:prstGeom prst="straightConnector1">
              <a:avLst/>
            </a:prstGeom>
            <a:noFill/>
            <a:ln cap="flat" cmpd="sng" w="63500">
              <a:solidFill>
                <a:srgbClr val="EB6615"/>
              </a:solidFill>
              <a:prstDash val="solid"/>
              <a:round/>
              <a:headEnd len="med" w="med" type="none"/>
              <a:tailEnd len="med" w="med" type="triangle"/>
            </a:ln>
            <a:effectLst>
              <a:outerShdw blurRad="63500" rotWithShape="0" algn="br" dir="3000007" dist="63500">
                <a:srgbClr val="000000">
                  <a:alpha val="34901"/>
                </a:srgbClr>
              </a:outerShdw>
            </a:effectLst>
          </p:spPr>
        </p:cxnSp>
      </p:grpSp>
      <p:sp>
        <p:nvSpPr>
          <p:cNvPr id="660" name="Google Shape;660;p22"/>
          <p:cNvSpPr/>
          <p:nvPr/>
        </p:nvSpPr>
        <p:spPr>
          <a:xfrm>
            <a:off x="4223792" y="1384529"/>
            <a:ext cx="1823538" cy="3396043"/>
          </a:xfrm>
          <a:prstGeom prst="roundRect">
            <a:avLst>
              <a:gd fmla="val 16667" name="adj"/>
            </a:avLst>
          </a:prstGeom>
          <a:noFill/>
          <a:ln cap="flat" cmpd="sng" w="98425">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61" name="Google Shape;661;p22"/>
          <p:cNvSpPr txBox="1"/>
          <p:nvPr/>
        </p:nvSpPr>
        <p:spPr>
          <a:xfrm>
            <a:off x="6700533" y="5013176"/>
            <a:ext cx="3286735" cy="144016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00B050"/>
              </a:buClr>
              <a:buSzPts val="6600"/>
              <a:buFont typeface="Arial"/>
              <a:buNone/>
            </a:pPr>
            <a:r>
              <a:rPr b="1" lang="zh-TW" sz="6600">
                <a:solidFill>
                  <a:srgbClr val="00B050"/>
                </a:solidFill>
                <a:latin typeface="Arial"/>
                <a:ea typeface="Arial"/>
                <a:cs typeface="Arial"/>
                <a:sym typeface="Arial"/>
              </a:rPr>
              <a:t> </a:t>
            </a:r>
            <a:r>
              <a:rPr b="1" lang="zh-TW" sz="4400">
                <a:solidFill>
                  <a:srgbClr val="00B050"/>
                </a:solidFill>
                <a:latin typeface="Arial"/>
                <a:ea typeface="Arial"/>
                <a:cs typeface="Arial"/>
                <a:sym typeface="Arial"/>
              </a:rPr>
              <a:t>快快</a:t>
            </a:r>
            <a:r>
              <a:rPr b="1" lang="zh-TW" sz="6600">
                <a:solidFill>
                  <a:srgbClr val="FF0000"/>
                </a:solidFill>
                <a:latin typeface="Calibri"/>
                <a:ea typeface="Calibri"/>
                <a:cs typeface="Calibri"/>
                <a:sym typeface="Calibri"/>
              </a:rPr>
              <a:t>A</a:t>
            </a:r>
            <a:r>
              <a:rPr b="1" lang="zh-TW" sz="6600">
                <a:solidFill>
                  <a:srgbClr val="00B050"/>
                </a:solidFill>
                <a:latin typeface="Calibri"/>
                <a:ea typeface="Calibri"/>
                <a:cs typeface="Calibri"/>
                <a:sym typeface="Calibri"/>
              </a:rPr>
              <a:t>BC</a:t>
            </a:r>
            <a:endParaRPr b="1" sz="6600">
              <a:solidFill>
                <a:srgbClr val="00B050"/>
              </a:solidFill>
              <a:latin typeface="DFKai-SB"/>
              <a:ea typeface="DFKai-SB"/>
              <a:cs typeface="DFKai-SB"/>
              <a:sym typeface="DFKai-SB"/>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23"/>
          <p:cNvSpPr txBox="1"/>
          <p:nvPr>
            <p:ph type="title"/>
          </p:nvPr>
        </p:nvSpPr>
        <p:spPr>
          <a:xfrm>
            <a:off x="2207568" y="4653136"/>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zh-TW"/>
            </a:br>
            <a:endParaRPr>
              <a:solidFill>
                <a:srgbClr val="BF9000"/>
              </a:solidFill>
            </a:endParaRPr>
          </a:p>
        </p:txBody>
      </p:sp>
      <p:sp>
        <p:nvSpPr>
          <p:cNvPr id="668" name="Google Shape;668;p23"/>
          <p:cNvSpPr txBox="1"/>
          <p:nvPr>
            <p:ph idx="1" type="body"/>
          </p:nvPr>
        </p:nvSpPr>
        <p:spPr>
          <a:xfrm>
            <a:off x="2059620" y="2948050"/>
            <a:ext cx="4828468" cy="745876"/>
          </a:xfrm>
          <a:prstGeom prst="rect">
            <a:avLst/>
          </a:prstGeom>
          <a:solidFill>
            <a:schemeClr val="lt1"/>
          </a:solidFill>
          <a:ln cap="flat" cmpd="sng" w="19050">
            <a:solidFill>
              <a:srgbClr val="BF9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3600"/>
              <a:buNone/>
            </a:pPr>
            <a:r>
              <a:rPr lang="zh-TW" sz="3600">
                <a:solidFill>
                  <a:srgbClr val="548135"/>
                </a:solidFill>
                <a:latin typeface="Arial"/>
                <a:ea typeface="Arial"/>
                <a:cs typeface="Arial"/>
                <a:sym typeface="Arial"/>
              </a:rPr>
              <a:t>先滿足需求or減少刺激</a:t>
            </a:r>
            <a:endParaRPr/>
          </a:p>
        </p:txBody>
      </p:sp>
      <p:sp>
        <p:nvSpPr>
          <p:cNvPr id="669" name="Google Shape;669;p23"/>
          <p:cNvSpPr txBox="1"/>
          <p:nvPr/>
        </p:nvSpPr>
        <p:spPr>
          <a:xfrm>
            <a:off x="3179675" y="1533227"/>
            <a:ext cx="6192688" cy="792088"/>
          </a:xfrm>
          <a:prstGeom prst="rect">
            <a:avLst/>
          </a:prstGeom>
          <a:noFill/>
          <a:ln>
            <a:noFill/>
          </a:ln>
        </p:spPr>
        <p:txBody>
          <a:bodyPr anchorCtr="0" anchor="b" bIns="45700" lIns="91425" spcFirstLastPara="1" rIns="91425" wrap="square" tIns="45700">
            <a:normAutofit/>
          </a:bodyPr>
          <a:lstStyle/>
          <a:p>
            <a:pPr indent="0" lvl="0" marL="0" marR="0" rtl="0" algn="l">
              <a:spcBef>
                <a:spcPts val="0"/>
              </a:spcBef>
              <a:spcAft>
                <a:spcPts val="0"/>
              </a:spcAft>
              <a:buClr>
                <a:srgbClr val="BF9000"/>
              </a:buClr>
              <a:buSzPts val="3200"/>
              <a:buFont typeface="Arial"/>
              <a:buNone/>
            </a:pPr>
            <a:r>
              <a:rPr b="1" lang="zh-TW" sz="3200">
                <a:solidFill>
                  <a:srgbClr val="BF9000"/>
                </a:solidFill>
                <a:latin typeface="Arial"/>
                <a:ea typeface="Arial"/>
                <a:cs typeface="Arial"/>
                <a:sym typeface="Arial"/>
              </a:rPr>
              <a:t>✧確定原因🡪不要猶豫A下去</a:t>
            </a:r>
            <a:endParaRPr b="1" sz="3200">
              <a:solidFill>
                <a:srgbClr val="BF9000"/>
              </a:solidFill>
              <a:latin typeface="Arial"/>
              <a:ea typeface="Arial"/>
              <a:cs typeface="Arial"/>
              <a:sym typeface="Arial"/>
            </a:endParaRPr>
          </a:p>
        </p:txBody>
      </p:sp>
      <p:sp>
        <p:nvSpPr>
          <p:cNvPr id="670" name="Google Shape;670;p23"/>
          <p:cNvSpPr txBox="1"/>
          <p:nvPr/>
        </p:nvSpPr>
        <p:spPr>
          <a:xfrm>
            <a:off x="7785225" y="2996952"/>
            <a:ext cx="1116124" cy="648072"/>
          </a:xfrm>
          <a:prstGeom prst="rect">
            <a:avLst/>
          </a:prstGeom>
          <a:solidFill>
            <a:schemeClr val="lt1"/>
          </a:solidFill>
          <a:ln cap="flat" cmpd="sng" w="19050">
            <a:solidFill>
              <a:srgbClr val="BF9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rgbClr val="548135"/>
              </a:buClr>
              <a:buSzPts val="3600"/>
              <a:buFont typeface="Arial"/>
              <a:buNone/>
            </a:pPr>
            <a:r>
              <a:rPr lang="zh-TW" sz="3600">
                <a:solidFill>
                  <a:srgbClr val="548135"/>
                </a:solidFill>
                <a:latin typeface="Arial"/>
                <a:ea typeface="Arial"/>
                <a:cs typeface="Arial"/>
                <a:sym typeface="Arial"/>
              </a:rPr>
              <a:t>預防</a:t>
            </a:r>
            <a:endParaRPr/>
          </a:p>
        </p:txBody>
      </p:sp>
      <p:sp>
        <p:nvSpPr>
          <p:cNvPr id="671" name="Google Shape;671;p23"/>
          <p:cNvSpPr txBox="1"/>
          <p:nvPr/>
        </p:nvSpPr>
        <p:spPr>
          <a:xfrm>
            <a:off x="7104113" y="2939516"/>
            <a:ext cx="688009"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zh-TW" sz="4400">
                <a:solidFill>
                  <a:srgbClr val="BF9000"/>
                </a:solidFill>
                <a:latin typeface="Arial"/>
                <a:ea typeface="Arial"/>
                <a:cs typeface="Arial"/>
                <a:sym typeface="Arial"/>
              </a:rPr>
              <a:t>→</a:t>
            </a:r>
            <a:endParaRPr sz="44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pic>
        <p:nvPicPr>
          <p:cNvPr descr="http://imgs.niusnews.com/upload/imgs/default/13AprC/ReasonMySonIsCrying/2.jpg" id="677" name="Google Shape;677;p24"/>
          <p:cNvPicPr preferRelativeResize="0"/>
          <p:nvPr/>
        </p:nvPicPr>
        <p:blipFill rotWithShape="1">
          <a:blip r:embed="rId3">
            <a:alphaModFix/>
          </a:blip>
          <a:srcRect b="0" l="0" r="0" t="0"/>
          <a:stretch/>
        </p:blipFill>
        <p:spPr>
          <a:xfrm>
            <a:off x="2240360" y="2197795"/>
            <a:ext cx="3312368" cy="4413731"/>
          </a:xfrm>
          <a:prstGeom prst="rect">
            <a:avLst/>
          </a:prstGeom>
          <a:noFill/>
          <a:ln>
            <a:noFill/>
          </a:ln>
        </p:spPr>
      </p:pic>
      <p:sp>
        <p:nvSpPr>
          <p:cNvPr id="678" name="Google Shape;678;p24"/>
          <p:cNvSpPr txBox="1"/>
          <p:nvPr>
            <p:ph type="title"/>
          </p:nvPr>
        </p:nvSpPr>
        <p:spPr>
          <a:xfrm>
            <a:off x="3827326" y="188640"/>
            <a:ext cx="7716836" cy="1447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BF9000"/>
              </a:buClr>
              <a:buSzPts val="4800"/>
              <a:buFont typeface="Arial"/>
              <a:buNone/>
            </a:pPr>
            <a:r>
              <a:rPr b="1" lang="zh-TW" sz="4800">
                <a:solidFill>
                  <a:srgbClr val="BF9000"/>
                </a:solidFill>
                <a:latin typeface="Arial"/>
                <a:ea typeface="Arial"/>
                <a:cs typeface="Arial"/>
                <a:sym typeface="Arial"/>
              </a:rPr>
              <a:t>孩子突然脫光衣服</a:t>
            </a:r>
            <a:endParaRPr/>
          </a:p>
        </p:txBody>
      </p:sp>
      <p:sp>
        <p:nvSpPr>
          <p:cNvPr id="679" name="Google Shape;679;p24"/>
          <p:cNvSpPr/>
          <p:nvPr/>
        </p:nvSpPr>
        <p:spPr>
          <a:xfrm>
            <a:off x="1919536" y="2060848"/>
            <a:ext cx="1224136" cy="1008112"/>
          </a:xfrm>
          <a:prstGeom prst="wedgeEllipseCallout">
            <a:avLst>
              <a:gd fmla="val 30060" name="adj1"/>
              <a:gd fmla="val 63497"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zh-TW" sz="1800">
                <a:solidFill>
                  <a:schemeClr val="lt1"/>
                </a:solidFill>
                <a:latin typeface="Arial"/>
                <a:ea typeface="Arial"/>
                <a:cs typeface="Arial"/>
                <a:sym typeface="Arial"/>
              </a:rPr>
              <a:t>很熱?</a:t>
            </a:r>
            <a:endParaRPr b="1" sz="1800">
              <a:solidFill>
                <a:schemeClr val="lt1"/>
              </a:solidFill>
              <a:latin typeface="Arial"/>
              <a:ea typeface="Arial"/>
              <a:cs typeface="Arial"/>
              <a:sym typeface="Arial"/>
            </a:endParaRPr>
          </a:p>
        </p:txBody>
      </p:sp>
      <p:sp>
        <p:nvSpPr>
          <p:cNvPr id="680" name="Google Shape;680;p24"/>
          <p:cNvSpPr/>
          <p:nvPr/>
        </p:nvSpPr>
        <p:spPr>
          <a:xfrm>
            <a:off x="4940660" y="2197794"/>
            <a:ext cx="1224136" cy="1008112"/>
          </a:xfrm>
          <a:prstGeom prst="wedgeEllipseCallout">
            <a:avLst>
              <a:gd fmla="val -67621" name="adj1"/>
              <a:gd fmla="val 5353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zh-TW" sz="1800">
                <a:solidFill>
                  <a:schemeClr val="lt1"/>
                </a:solidFill>
                <a:latin typeface="Arial"/>
                <a:ea typeface="Arial"/>
                <a:cs typeface="Arial"/>
                <a:sym typeface="Arial"/>
              </a:rPr>
              <a:t>不喜歡的衣服?</a:t>
            </a:r>
            <a:endParaRPr b="1" sz="1800">
              <a:solidFill>
                <a:schemeClr val="lt1"/>
              </a:solidFill>
              <a:latin typeface="Arial"/>
              <a:ea typeface="Arial"/>
              <a:cs typeface="Arial"/>
              <a:sym typeface="Arial"/>
            </a:endParaRPr>
          </a:p>
        </p:txBody>
      </p:sp>
      <p:sp>
        <p:nvSpPr>
          <p:cNvPr id="681" name="Google Shape;681;p24"/>
          <p:cNvSpPr/>
          <p:nvPr/>
        </p:nvSpPr>
        <p:spPr>
          <a:xfrm>
            <a:off x="3284476" y="1416010"/>
            <a:ext cx="1224136" cy="1008112"/>
          </a:xfrm>
          <a:prstGeom prst="wedgeEllipseCallout">
            <a:avLst>
              <a:gd fmla="val -20833" name="adj1"/>
              <a:gd fmla="val 81438"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zh-TW" sz="1800">
                <a:solidFill>
                  <a:schemeClr val="lt1"/>
                </a:solidFill>
                <a:latin typeface="Arial"/>
                <a:ea typeface="Arial"/>
                <a:cs typeface="Arial"/>
                <a:sym typeface="Arial"/>
              </a:rPr>
              <a:t>抗議?</a:t>
            </a:r>
            <a:endParaRPr b="1" sz="1800">
              <a:solidFill>
                <a:schemeClr val="lt1"/>
              </a:solidFill>
              <a:latin typeface="Arial"/>
              <a:ea typeface="Arial"/>
              <a:cs typeface="Arial"/>
              <a:sym typeface="Arial"/>
            </a:endParaRPr>
          </a:p>
        </p:txBody>
      </p:sp>
      <p:sp>
        <p:nvSpPr>
          <p:cNvPr id="682" name="Google Shape;682;p24"/>
          <p:cNvSpPr txBox="1"/>
          <p:nvPr/>
        </p:nvSpPr>
        <p:spPr>
          <a:xfrm>
            <a:off x="5421941" y="3488605"/>
            <a:ext cx="2808312" cy="174059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5A84E2"/>
              </a:buClr>
              <a:buSzPts val="6600"/>
              <a:buFont typeface="Calibri"/>
              <a:buNone/>
            </a:pPr>
            <a:r>
              <a:t/>
            </a:r>
            <a:endParaRPr b="1" sz="6600">
              <a:solidFill>
                <a:srgbClr val="FF0000"/>
              </a:solidFill>
              <a:latin typeface="Calibri"/>
              <a:ea typeface="Calibri"/>
              <a:cs typeface="Calibri"/>
              <a:sym typeface="Calibri"/>
            </a:endParaRPr>
          </a:p>
          <a:p>
            <a:pPr indent="0" lvl="0" marL="0" marR="0" rtl="0" algn="l">
              <a:spcBef>
                <a:spcPts val="0"/>
              </a:spcBef>
              <a:spcAft>
                <a:spcPts val="0"/>
              </a:spcAft>
              <a:buClr>
                <a:srgbClr val="5A84E2"/>
              </a:buClr>
              <a:buSzPts val="6600"/>
              <a:buFont typeface="Calibri"/>
              <a:buNone/>
            </a:pPr>
            <a:r>
              <a:t/>
            </a:r>
            <a:endParaRPr b="1" sz="6600">
              <a:solidFill>
                <a:srgbClr val="FF0000"/>
              </a:solidFill>
              <a:latin typeface="Calibri"/>
              <a:ea typeface="Calibri"/>
              <a:cs typeface="Calibri"/>
              <a:sym typeface="Calibri"/>
            </a:endParaRPr>
          </a:p>
          <a:p>
            <a:pPr indent="0" lvl="0" marL="0" marR="0" rtl="0" algn="l">
              <a:spcBef>
                <a:spcPts val="0"/>
              </a:spcBef>
              <a:spcAft>
                <a:spcPts val="0"/>
              </a:spcAft>
              <a:buClr>
                <a:srgbClr val="5A84E2"/>
              </a:buClr>
              <a:buSzPts val="6600"/>
              <a:buFont typeface="Calibri"/>
              <a:buNone/>
            </a:pPr>
            <a:r>
              <a:t/>
            </a:r>
            <a:endParaRPr b="1" sz="6600">
              <a:solidFill>
                <a:srgbClr val="FF0000"/>
              </a:solidFill>
              <a:latin typeface="Calibri"/>
              <a:ea typeface="Calibri"/>
              <a:cs typeface="Calibri"/>
              <a:sym typeface="Calibri"/>
            </a:endParaRPr>
          </a:p>
          <a:p>
            <a:pPr indent="0" lvl="0" marL="0" marR="0" rtl="0" algn="l">
              <a:lnSpc>
                <a:spcPct val="75757"/>
              </a:lnSpc>
              <a:spcBef>
                <a:spcPts val="0"/>
              </a:spcBef>
              <a:spcAft>
                <a:spcPts val="0"/>
              </a:spcAft>
              <a:buClr>
                <a:srgbClr val="FF0000"/>
              </a:buClr>
              <a:buSzPts val="6600"/>
              <a:buFont typeface="Calibri"/>
              <a:buNone/>
            </a:pPr>
            <a:r>
              <a:rPr b="1" lang="zh-TW" sz="6600">
                <a:solidFill>
                  <a:srgbClr val="FF0000"/>
                </a:solidFill>
                <a:latin typeface="Calibri"/>
                <a:ea typeface="Calibri"/>
                <a:cs typeface="Calibri"/>
                <a:sym typeface="Calibri"/>
              </a:rPr>
              <a:t>A</a:t>
            </a:r>
            <a:r>
              <a:rPr b="1" lang="zh-TW" sz="2800">
                <a:solidFill>
                  <a:srgbClr val="FF0000"/>
                </a:solidFill>
                <a:latin typeface="Arial"/>
                <a:ea typeface="Arial"/>
                <a:cs typeface="Arial"/>
                <a:sym typeface="Arial"/>
              </a:rPr>
              <a:t>下去</a:t>
            </a:r>
            <a:endParaRPr b="1" sz="2800">
              <a:solidFill>
                <a:srgbClr val="FF0000"/>
              </a:solidFill>
              <a:latin typeface="Arial"/>
              <a:ea typeface="Arial"/>
              <a:cs typeface="Arial"/>
              <a:sym typeface="Arial"/>
            </a:endParaRPr>
          </a:p>
          <a:p>
            <a:pPr indent="0" lvl="0" marL="0" marR="0" rtl="0" algn="l">
              <a:lnSpc>
                <a:spcPct val="69444"/>
              </a:lnSpc>
              <a:spcBef>
                <a:spcPts val="0"/>
              </a:spcBef>
              <a:spcAft>
                <a:spcPts val="0"/>
              </a:spcAft>
              <a:buClr>
                <a:srgbClr val="FF0000"/>
              </a:buClr>
              <a:buSzPts val="2800"/>
              <a:buFont typeface="Arial"/>
              <a:buNone/>
            </a:pPr>
            <a:r>
              <a:rPr b="1" lang="zh-TW" sz="2800">
                <a:solidFill>
                  <a:srgbClr val="FF0000"/>
                </a:solidFill>
                <a:latin typeface="Arial"/>
                <a:ea typeface="Arial"/>
                <a:cs typeface="Arial"/>
                <a:sym typeface="Arial"/>
              </a:rPr>
              <a:t> </a:t>
            </a:r>
            <a:r>
              <a:rPr b="1" lang="zh-TW" sz="7200">
                <a:solidFill>
                  <a:srgbClr val="FF0000"/>
                </a:solidFill>
                <a:latin typeface="Arial"/>
                <a:ea typeface="Arial"/>
                <a:cs typeface="Arial"/>
                <a:sym typeface="Arial"/>
              </a:rPr>
              <a:t>→</a:t>
            </a:r>
            <a:endParaRPr b="1" sz="7200">
              <a:solidFill>
                <a:srgbClr val="FF0000"/>
              </a:solidFill>
              <a:latin typeface="Arial"/>
              <a:ea typeface="Arial"/>
              <a:cs typeface="Arial"/>
              <a:sym typeface="Arial"/>
            </a:endParaRPr>
          </a:p>
        </p:txBody>
      </p:sp>
      <p:pic>
        <p:nvPicPr>
          <p:cNvPr descr="https://i.ytimg.com/vi/EHBwtUX1koI/maxresdefault.jpg" id="683" name="Google Shape;683;p24"/>
          <p:cNvPicPr preferRelativeResize="0"/>
          <p:nvPr/>
        </p:nvPicPr>
        <p:blipFill rotWithShape="1">
          <a:blip r:embed="rId4">
            <a:alphaModFix/>
          </a:blip>
          <a:srcRect b="0" l="0" r="0" t="0"/>
          <a:stretch/>
        </p:blipFill>
        <p:spPr>
          <a:xfrm>
            <a:off x="7392144" y="2296027"/>
            <a:ext cx="2914342" cy="4219138"/>
          </a:xfrm>
          <a:prstGeom prst="rect">
            <a:avLst/>
          </a:prstGeom>
          <a:noFill/>
          <a:ln>
            <a:noFill/>
          </a:ln>
        </p:spPr>
      </p:pic>
      <p:sp>
        <p:nvSpPr>
          <p:cNvPr id="684" name="Google Shape;684;p24"/>
          <p:cNvSpPr/>
          <p:nvPr/>
        </p:nvSpPr>
        <p:spPr>
          <a:xfrm>
            <a:off x="7685744" y="1429746"/>
            <a:ext cx="2730736" cy="1008112"/>
          </a:xfrm>
          <a:prstGeom prst="wedgeEllipseCallout">
            <a:avLst>
              <a:gd fmla="val -20833" name="adj1"/>
              <a:gd fmla="val 81438"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zh-TW" sz="1800">
                <a:solidFill>
                  <a:schemeClr val="lt1"/>
                </a:solidFill>
                <a:latin typeface="Arial"/>
                <a:ea typeface="Arial"/>
                <a:cs typeface="Arial"/>
                <a:sym typeface="Arial"/>
              </a:rPr>
              <a:t>原來是衣服濕了! 換件衣服就好了~</a:t>
            </a:r>
            <a:endParaRPr b="1" sz="1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2"/>
                                        </p:tgtEl>
                                        <p:attrNameLst>
                                          <p:attrName>style.visibility</p:attrName>
                                        </p:attrNameLst>
                                      </p:cBhvr>
                                      <p:to>
                                        <p:strVal val="visible"/>
                                      </p:to>
                                    </p:set>
                                    <p:animEffect filter="fade" transition="in">
                                      <p:cBhvr>
                                        <p:cTn dur="500"/>
                                        <p:tgtEl>
                                          <p:spTgt spid="6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pic>
        <p:nvPicPr>
          <p:cNvPr descr="C:\Users\Mazurka\Desktop\1050826分享\照片\S__3842063.jpg" id="689" name="Google Shape;689;p25"/>
          <p:cNvPicPr preferRelativeResize="0"/>
          <p:nvPr/>
        </p:nvPicPr>
        <p:blipFill rotWithShape="1">
          <a:blip r:embed="rId3">
            <a:alphaModFix/>
          </a:blip>
          <a:srcRect b="0" l="0" r="0" t="0"/>
          <a:stretch/>
        </p:blipFill>
        <p:spPr>
          <a:xfrm>
            <a:off x="6134467" y="2034583"/>
            <a:ext cx="2895427" cy="4035436"/>
          </a:xfrm>
          <a:prstGeom prst="rect">
            <a:avLst/>
          </a:prstGeom>
          <a:noFill/>
          <a:ln>
            <a:noFill/>
          </a:ln>
        </p:spPr>
      </p:pic>
      <p:sp>
        <p:nvSpPr>
          <p:cNvPr id="690" name="Google Shape;690;p25"/>
          <p:cNvSpPr txBox="1"/>
          <p:nvPr>
            <p:ph type="title"/>
          </p:nvPr>
        </p:nvSpPr>
        <p:spPr>
          <a:xfrm>
            <a:off x="2059970" y="446535"/>
            <a:ext cx="7716836" cy="1447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BF9000"/>
              </a:buClr>
              <a:buSzPts val="4800"/>
              <a:buFont typeface="Arial"/>
              <a:buNone/>
            </a:pPr>
            <a:r>
              <a:rPr b="1" lang="zh-TW" sz="4800">
                <a:solidFill>
                  <a:srgbClr val="BF9000"/>
                </a:solidFill>
                <a:latin typeface="Arial"/>
                <a:ea typeface="Arial"/>
                <a:cs typeface="Arial"/>
                <a:sym typeface="Arial"/>
              </a:rPr>
              <a:t>看到剪刀就跳走的孩子</a:t>
            </a:r>
            <a:endParaRPr/>
          </a:p>
        </p:txBody>
      </p:sp>
      <p:pic>
        <p:nvPicPr>
          <p:cNvPr descr="C:\Users\Mazurka\Desktop\1050826分享\照片\S__3842066.jpg" id="691" name="Google Shape;691;p25"/>
          <p:cNvPicPr preferRelativeResize="0"/>
          <p:nvPr/>
        </p:nvPicPr>
        <p:blipFill rotWithShape="1">
          <a:blip r:embed="rId4">
            <a:alphaModFix/>
          </a:blip>
          <a:srcRect b="0" l="0" r="0" t="0"/>
          <a:stretch/>
        </p:blipFill>
        <p:spPr>
          <a:xfrm>
            <a:off x="7681020" y="1580069"/>
            <a:ext cx="2027546" cy="1935471"/>
          </a:xfrm>
          <a:prstGeom prst="ellipse">
            <a:avLst/>
          </a:prstGeom>
          <a:noFill/>
          <a:ln cap="rnd" cmpd="sng" w="63500">
            <a:solidFill>
              <a:schemeClr val="lt1"/>
            </a:solidFill>
            <a:prstDash val="solid"/>
            <a:round/>
            <a:headEnd len="sm" w="sm" type="none"/>
            <a:tailEnd len="sm" w="sm" type="none"/>
          </a:ln>
          <a:effectLst>
            <a:outerShdw blurRad="381000" sx="-80000" rotWithShape="0" dir="5400000" dist="292100" sy="-18000">
              <a:srgbClr val="000000">
                <a:alpha val="21960"/>
              </a:srgbClr>
            </a:outerShdw>
          </a:effectLst>
        </p:spPr>
      </p:pic>
      <p:sp>
        <p:nvSpPr>
          <p:cNvPr id="692" name="Google Shape;692;p25"/>
          <p:cNvSpPr txBox="1"/>
          <p:nvPr/>
        </p:nvSpPr>
        <p:spPr>
          <a:xfrm>
            <a:off x="4514232" y="3201887"/>
            <a:ext cx="2808312" cy="174059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5A84E2"/>
              </a:buClr>
              <a:buSzPts val="6600"/>
              <a:buFont typeface="Calibri"/>
              <a:buNone/>
            </a:pPr>
            <a:r>
              <a:t/>
            </a:r>
            <a:endParaRPr b="1" sz="6600">
              <a:solidFill>
                <a:srgbClr val="FF0000"/>
              </a:solidFill>
              <a:latin typeface="Calibri"/>
              <a:ea typeface="Calibri"/>
              <a:cs typeface="Calibri"/>
              <a:sym typeface="Calibri"/>
            </a:endParaRPr>
          </a:p>
          <a:p>
            <a:pPr indent="0" lvl="0" marL="0" marR="0" rtl="0" algn="l">
              <a:spcBef>
                <a:spcPts val="0"/>
              </a:spcBef>
              <a:spcAft>
                <a:spcPts val="0"/>
              </a:spcAft>
              <a:buClr>
                <a:srgbClr val="5A84E2"/>
              </a:buClr>
              <a:buSzPts val="6600"/>
              <a:buFont typeface="Calibri"/>
              <a:buNone/>
            </a:pPr>
            <a:r>
              <a:t/>
            </a:r>
            <a:endParaRPr b="1" sz="6600">
              <a:solidFill>
                <a:srgbClr val="FF0000"/>
              </a:solidFill>
              <a:latin typeface="Calibri"/>
              <a:ea typeface="Calibri"/>
              <a:cs typeface="Calibri"/>
              <a:sym typeface="Calibri"/>
            </a:endParaRPr>
          </a:p>
          <a:p>
            <a:pPr indent="0" lvl="0" marL="0" marR="0" rtl="0" algn="l">
              <a:spcBef>
                <a:spcPts val="0"/>
              </a:spcBef>
              <a:spcAft>
                <a:spcPts val="0"/>
              </a:spcAft>
              <a:buClr>
                <a:srgbClr val="5A84E2"/>
              </a:buClr>
              <a:buSzPts val="6600"/>
              <a:buFont typeface="Calibri"/>
              <a:buNone/>
            </a:pPr>
            <a:r>
              <a:t/>
            </a:r>
            <a:endParaRPr b="1" sz="6600">
              <a:solidFill>
                <a:srgbClr val="FF0000"/>
              </a:solidFill>
              <a:latin typeface="Calibri"/>
              <a:ea typeface="Calibri"/>
              <a:cs typeface="Calibri"/>
              <a:sym typeface="Calibri"/>
            </a:endParaRPr>
          </a:p>
          <a:p>
            <a:pPr indent="0" lvl="0" marL="0" marR="0" rtl="0" algn="l">
              <a:lnSpc>
                <a:spcPct val="75757"/>
              </a:lnSpc>
              <a:spcBef>
                <a:spcPts val="0"/>
              </a:spcBef>
              <a:spcAft>
                <a:spcPts val="0"/>
              </a:spcAft>
              <a:buClr>
                <a:srgbClr val="FF0000"/>
              </a:buClr>
              <a:buSzPts val="6600"/>
              <a:buFont typeface="Calibri"/>
              <a:buNone/>
            </a:pPr>
            <a:r>
              <a:rPr b="1" lang="zh-TW" sz="6600">
                <a:solidFill>
                  <a:srgbClr val="FF0000"/>
                </a:solidFill>
                <a:latin typeface="Calibri"/>
                <a:ea typeface="Calibri"/>
                <a:cs typeface="Calibri"/>
                <a:sym typeface="Calibri"/>
              </a:rPr>
              <a:t>A</a:t>
            </a:r>
            <a:r>
              <a:rPr b="1" lang="zh-TW" sz="2800">
                <a:solidFill>
                  <a:srgbClr val="FF0000"/>
                </a:solidFill>
                <a:latin typeface="Arial"/>
                <a:ea typeface="Arial"/>
                <a:cs typeface="Arial"/>
                <a:sym typeface="Arial"/>
              </a:rPr>
              <a:t>下去</a:t>
            </a:r>
            <a:endParaRPr b="1" sz="2800">
              <a:solidFill>
                <a:srgbClr val="FF0000"/>
              </a:solidFill>
              <a:latin typeface="Arial"/>
              <a:ea typeface="Arial"/>
              <a:cs typeface="Arial"/>
              <a:sym typeface="Arial"/>
            </a:endParaRPr>
          </a:p>
          <a:p>
            <a:pPr indent="0" lvl="0" marL="0" marR="0" rtl="0" algn="l">
              <a:lnSpc>
                <a:spcPct val="69444"/>
              </a:lnSpc>
              <a:spcBef>
                <a:spcPts val="0"/>
              </a:spcBef>
              <a:spcAft>
                <a:spcPts val="0"/>
              </a:spcAft>
              <a:buClr>
                <a:srgbClr val="FF0000"/>
              </a:buClr>
              <a:buSzPts val="2800"/>
              <a:buFont typeface="Arial"/>
              <a:buNone/>
            </a:pPr>
            <a:r>
              <a:rPr b="1" lang="zh-TW" sz="2800">
                <a:solidFill>
                  <a:srgbClr val="FF0000"/>
                </a:solidFill>
                <a:latin typeface="Arial"/>
                <a:ea typeface="Arial"/>
                <a:cs typeface="Arial"/>
                <a:sym typeface="Arial"/>
              </a:rPr>
              <a:t> </a:t>
            </a:r>
            <a:r>
              <a:rPr b="1" lang="zh-TW" sz="7200">
                <a:solidFill>
                  <a:srgbClr val="FF0000"/>
                </a:solidFill>
                <a:latin typeface="Arial"/>
                <a:ea typeface="Arial"/>
                <a:cs typeface="Arial"/>
                <a:sym typeface="Arial"/>
              </a:rPr>
              <a:t>→</a:t>
            </a:r>
            <a:endParaRPr b="1" sz="7200">
              <a:solidFill>
                <a:srgbClr val="FF0000"/>
              </a:solidFill>
              <a:latin typeface="Arial"/>
              <a:ea typeface="Arial"/>
              <a:cs typeface="Arial"/>
              <a:sym typeface="Arial"/>
            </a:endParaRPr>
          </a:p>
        </p:txBody>
      </p:sp>
      <p:pic>
        <p:nvPicPr>
          <p:cNvPr id="693" name="Google Shape;693;p25"/>
          <p:cNvPicPr preferRelativeResize="0"/>
          <p:nvPr/>
        </p:nvPicPr>
        <p:blipFill rotWithShape="1">
          <a:blip r:embed="rId5">
            <a:alphaModFix/>
          </a:blip>
          <a:srcRect b="0" l="0" r="0" t="0"/>
          <a:stretch/>
        </p:blipFill>
        <p:spPr>
          <a:xfrm>
            <a:off x="1143144" y="2042204"/>
            <a:ext cx="3371088" cy="3559409"/>
          </a:xfrm>
          <a:prstGeom prst="rect">
            <a:avLst/>
          </a:prstGeom>
          <a:noFill/>
          <a:ln>
            <a:noFill/>
          </a:ln>
        </p:spPr>
      </p:pic>
      <p:sp>
        <p:nvSpPr>
          <p:cNvPr id="694" name="Google Shape;694;p25"/>
          <p:cNvSpPr/>
          <p:nvPr/>
        </p:nvSpPr>
        <p:spPr>
          <a:xfrm>
            <a:off x="6589176" y="3242209"/>
            <a:ext cx="1296144" cy="36004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2"/>
                                        </p:tgtEl>
                                        <p:attrNameLst>
                                          <p:attrName>style.visibility</p:attrName>
                                        </p:attrNameLst>
                                      </p:cBhvr>
                                      <p:to>
                                        <p:strVal val="visible"/>
                                      </p:to>
                                    </p:set>
                                    <p:animEffect filter="fade" transition="in">
                                      <p:cBhvr>
                                        <p:cTn dur="500"/>
                                        <p:tgtEl>
                                          <p:spTgt spid="6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solidFill>
                <a:srgbClr val="BF9000"/>
              </a:solidFill>
              <a:latin typeface="Arial"/>
              <a:ea typeface="Arial"/>
              <a:cs typeface="Arial"/>
              <a:sym typeface="Arial"/>
            </a:endParaRPr>
          </a:p>
        </p:txBody>
      </p:sp>
      <p:sp>
        <p:nvSpPr>
          <p:cNvPr id="701" name="Google Shape;701;p26"/>
          <p:cNvSpPr txBox="1"/>
          <p:nvPr>
            <p:ph idx="4294967295"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zh-TW"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702" name="Google Shape;702;p26"/>
          <p:cNvSpPr/>
          <p:nvPr/>
        </p:nvSpPr>
        <p:spPr>
          <a:xfrm>
            <a:off x="4394999" y="1818868"/>
            <a:ext cx="1447800" cy="1447800"/>
          </a:xfrm>
          <a:prstGeom prst="rect">
            <a:avLst/>
          </a:prstGeom>
          <a:gradFill>
            <a:gsLst>
              <a:gs pos="0">
                <a:srgbClr val="003289"/>
              </a:gs>
              <a:gs pos="20000">
                <a:srgbClr val="003286"/>
              </a:gs>
              <a:gs pos="100000">
                <a:srgbClr val="001A4E"/>
              </a:gs>
            </a:gsLst>
            <a:lin ang="3600000" scaled="0"/>
          </a:gradFill>
          <a:ln cap="flat" cmpd="sng" w="12700">
            <a:solidFill>
              <a:srgbClr val="043579"/>
            </a:solidFill>
            <a:prstDash val="solid"/>
            <a:miter lim="800000"/>
            <a:headEnd len="sm" w="sm" type="none"/>
            <a:tailEnd len="sm" w="sm" type="none"/>
          </a:ln>
          <a:effectLst>
            <a:outerShdw rotWithShape="0" algn="br" dir="3000007" dist="635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4400">
                <a:solidFill>
                  <a:schemeClr val="lt1"/>
                </a:solidFill>
                <a:latin typeface="Arial"/>
                <a:ea typeface="Arial"/>
                <a:cs typeface="Arial"/>
                <a:sym typeface="Arial"/>
              </a:rPr>
              <a:t>A</a:t>
            </a:r>
            <a:endParaRPr/>
          </a:p>
          <a:p>
            <a:pPr indent="0" lvl="0" marL="0" marR="0" rtl="0" algn="ctr">
              <a:spcBef>
                <a:spcPts val="0"/>
              </a:spcBef>
              <a:spcAft>
                <a:spcPts val="0"/>
              </a:spcAft>
              <a:buNone/>
            </a:pPr>
            <a:r>
              <a:rPr lang="zh-TW" sz="3200">
                <a:solidFill>
                  <a:schemeClr val="lt1"/>
                </a:solidFill>
                <a:latin typeface="Arial"/>
                <a:ea typeface="Arial"/>
                <a:cs typeface="Arial"/>
                <a:sym typeface="Arial"/>
              </a:rPr>
              <a:t>前事</a:t>
            </a:r>
            <a:endParaRPr sz="3200">
              <a:solidFill>
                <a:schemeClr val="lt1"/>
              </a:solidFill>
              <a:latin typeface="Arial"/>
              <a:ea typeface="Arial"/>
              <a:cs typeface="Arial"/>
              <a:sym typeface="Arial"/>
            </a:endParaRPr>
          </a:p>
          <a:p>
            <a:pPr indent="0" lvl="0" marL="0" marR="0" rtl="0" algn="ctr">
              <a:spcBef>
                <a:spcPts val="0"/>
              </a:spcBef>
              <a:spcAft>
                <a:spcPts val="0"/>
              </a:spcAft>
              <a:buNone/>
            </a:pPr>
            <a:r>
              <a:rPr lang="zh-TW" sz="1800">
                <a:solidFill>
                  <a:schemeClr val="lt1"/>
                </a:solidFill>
                <a:latin typeface="Arial"/>
                <a:ea typeface="Arial"/>
                <a:cs typeface="Arial"/>
                <a:sym typeface="Arial"/>
              </a:rPr>
              <a:t>Antecedent</a:t>
            </a:r>
            <a:endParaRPr/>
          </a:p>
        </p:txBody>
      </p:sp>
      <p:sp>
        <p:nvSpPr>
          <p:cNvPr id="703" name="Google Shape;703;p26"/>
          <p:cNvSpPr/>
          <p:nvPr/>
        </p:nvSpPr>
        <p:spPr>
          <a:xfrm>
            <a:off x="6406628" y="1818868"/>
            <a:ext cx="1447800" cy="1447800"/>
          </a:xfrm>
          <a:prstGeom prst="rect">
            <a:avLst/>
          </a:prstGeom>
          <a:gradFill>
            <a:gsLst>
              <a:gs pos="0">
                <a:srgbClr val="003289"/>
              </a:gs>
              <a:gs pos="20000">
                <a:srgbClr val="003286"/>
              </a:gs>
              <a:gs pos="100000">
                <a:srgbClr val="001A4E"/>
              </a:gs>
            </a:gsLst>
            <a:lin ang="3600000" scaled="0"/>
          </a:gradFill>
          <a:ln cap="flat" cmpd="sng" w="12700">
            <a:solidFill>
              <a:srgbClr val="043579"/>
            </a:solidFill>
            <a:prstDash val="solid"/>
            <a:miter lim="800000"/>
            <a:headEnd len="sm" w="sm" type="none"/>
            <a:tailEnd len="sm" w="sm" type="none"/>
          </a:ln>
          <a:effectLst>
            <a:outerShdw rotWithShape="0" algn="br" dir="3000007" dist="635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4400">
                <a:solidFill>
                  <a:schemeClr val="lt1"/>
                </a:solidFill>
                <a:latin typeface="Arial"/>
                <a:ea typeface="Arial"/>
                <a:cs typeface="Arial"/>
                <a:sym typeface="Arial"/>
              </a:rPr>
              <a:t>B</a:t>
            </a:r>
            <a:endParaRPr/>
          </a:p>
          <a:p>
            <a:pPr indent="0" lvl="0" marL="0" marR="0" rtl="0" algn="ctr">
              <a:spcBef>
                <a:spcPts val="0"/>
              </a:spcBef>
              <a:spcAft>
                <a:spcPts val="0"/>
              </a:spcAft>
              <a:buNone/>
            </a:pPr>
            <a:r>
              <a:rPr lang="zh-TW" sz="3200">
                <a:solidFill>
                  <a:schemeClr val="lt1"/>
                </a:solidFill>
                <a:latin typeface="Arial"/>
                <a:ea typeface="Arial"/>
                <a:cs typeface="Arial"/>
                <a:sym typeface="Arial"/>
              </a:rPr>
              <a:t>行為</a:t>
            </a:r>
            <a:endParaRPr sz="3200">
              <a:solidFill>
                <a:schemeClr val="lt1"/>
              </a:solidFill>
              <a:latin typeface="Arial"/>
              <a:ea typeface="Arial"/>
              <a:cs typeface="Arial"/>
              <a:sym typeface="Arial"/>
            </a:endParaRPr>
          </a:p>
          <a:p>
            <a:pPr indent="0" lvl="0" marL="0" marR="0" rtl="0" algn="ctr">
              <a:spcBef>
                <a:spcPts val="0"/>
              </a:spcBef>
              <a:spcAft>
                <a:spcPts val="0"/>
              </a:spcAft>
              <a:buNone/>
            </a:pPr>
            <a:r>
              <a:rPr lang="zh-TW" sz="1800">
                <a:solidFill>
                  <a:schemeClr val="lt1"/>
                </a:solidFill>
                <a:latin typeface="Arial"/>
                <a:ea typeface="Arial"/>
                <a:cs typeface="Arial"/>
                <a:sym typeface="Arial"/>
              </a:rPr>
              <a:t>Behavior</a:t>
            </a:r>
            <a:endParaRPr/>
          </a:p>
        </p:txBody>
      </p:sp>
      <p:sp>
        <p:nvSpPr>
          <p:cNvPr id="704" name="Google Shape;704;p26"/>
          <p:cNvSpPr/>
          <p:nvPr/>
        </p:nvSpPr>
        <p:spPr>
          <a:xfrm>
            <a:off x="8379650" y="1818868"/>
            <a:ext cx="1600200" cy="1447800"/>
          </a:xfrm>
          <a:prstGeom prst="rect">
            <a:avLst/>
          </a:prstGeom>
          <a:gradFill>
            <a:gsLst>
              <a:gs pos="0">
                <a:srgbClr val="003289"/>
              </a:gs>
              <a:gs pos="20000">
                <a:srgbClr val="003286"/>
              </a:gs>
              <a:gs pos="100000">
                <a:srgbClr val="001A4E"/>
              </a:gs>
            </a:gsLst>
            <a:lin ang="3600000" scaled="0"/>
          </a:gradFill>
          <a:ln cap="flat" cmpd="sng" w="12700">
            <a:solidFill>
              <a:srgbClr val="043579"/>
            </a:solidFill>
            <a:prstDash val="solid"/>
            <a:miter lim="800000"/>
            <a:headEnd len="sm" w="sm" type="none"/>
            <a:tailEnd len="sm" w="sm" type="none"/>
          </a:ln>
          <a:effectLst>
            <a:outerShdw rotWithShape="0" algn="br" dir="3000007" dist="635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4400">
                <a:solidFill>
                  <a:schemeClr val="lt1"/>
                </a:solidFill>
                <a:latin typeface="Arial"/>
                <a:ea typeface="Arial"/>
                <a:cs typeface="Arial"/>
                <a:sym typeface="Arial"/>
              </a:rPr>
              <a:t>C</a:t>
            </a:r>
            <a:endParaRPr/>
          </a:p>
          <a:p>
            <a:pPr indent="0" lvl="0" marL="0" marR="0" rtl="0" algn="ctr">
              <a:spcBef>
                <a:spcPts val="0"/>
              </a:spcBef>
              <a:spcAft>
                <a:spcPts val="0"/>
              </a:spcAft>
              <a:buNone/>
            </a:pPr>
            <a:r>
              <a:rPr lang="zh-TW" sz="3200">
                <a:solidFill>
                  <a:schemeClr val="lt1"/>
                </a:solidFill>
                <a:latin typeface="Arial"/>
                <a:ea typeface="Arial"/>
                <a:cs typeface="Arial"/>
                <a:sym typeface="Arial"/>
              </a:rPr>
              <a:t>後果</a:t>
            </a:r>
            <a:endParaRPr sz="3200">
              <a:solidFill>
                <a:schemeClr val="lt1"/>
              </a:solidFill>
              <a:latin typeface="Arial"/>
              <a:ea typeface="Arial"/>
              <a:cs typeface="Arial"/>
              <a:sym typeface="Arial"/>
            </a:endParaRPr>
          </a:p>
          <a:p>
            <a:pPr indent="0" lvl="0" marL="0" marR="0" rtl="0" algn="ctr">
              <a:spcBef>
                <a:spcPts val="0"/>
              </a:spcBef>
              <a:spcAft>
                <a:spcPts val="0"/>
              </a:spcAft>
              <a:buNone/>
            </a:pPr>
            <a:r>
              <a:rPr lang="zh-TW" sz="1800">
                <a:solidFill>
                  <a:schemeClr val="lt1"/>
                </a:solidFill>
                <a:latin typeface="Arial"/>
                <a:ea typeface="Arial"/>
                <a:cs typeface="Arial"/>
                <a:sym typeface="Arial"/>
              </a:rPr>
              <a:t>Consequence</a:t>
            </a:r>
            <a:endParaRPr/>
          </a:p>
        </p:txBody>
      </p:sp>
      <p:cxnSp>
        <p:nvCxnSpPr>
          <p:cNvPr id="705" name="Google Shape;705;p26"/>
          <p:cNvCxnSpPr/>
          <p:nvPr/>
        </p:nvCxnSpPr>
        <p:spPr>
          <a:xfrm>
            <a:off x="3936590" y="2530478"/>
            <a:ext cx="381000" cy="0"/>
          </a:xfrm>
          <a:prstGeom prst="straightConnector1">
            <a:avLst/>
          </a:prstGeom>
          <a:noFill/>
          <a:ln cap="flat" cmpd="sng" w="9525">
            <a:solidFill>
              <a:schemeClr val="dk1"/>
            </a:solidFill>
            <a:prstDash val="solid"/>
            <a:round/>
            <a:headEnd len="med" w="med" type="none"/>
            <a:tailEnd len="med" w="med" type="triangle"/>
          </a:ln>
        </p:spPr>
      </p:cxnSp>
      <p:cxnSp>
        <p:nvCxnSpPr>
          <p:cNvPr id="706" name="Google Shape;706;p26"/>
          <p:cNvCxnSpPr/>
          <p:nvPr/>
        </p:nvCxnSpPr>
        <p:spPr>
          <a:xfrm>
            <a:off x="5943600" y="2530478"/>
            <a:ext cx="381000" cy="0"/>
          </a:xfrm>
          <a:prstGeom prst="straightConnector1">
            <a:avLst/>
          </a:prstGeom>
          <a:noFill/>
          <a:ln cap="flat" cmpd="sng" w="9525">
            <a:solidFill>
              <a:schemeClr val="dk1"/>
            </a:solidFill>
            <a:prstDash val="solid"/>
            <a:round/>
            <a:headEnd len="med" w="med" type="none"/>
            <a:tailEnd len="med" w="med" type="triangle"/>
          </a:ln>
        </p:spPr>
      </p:cxnSp>
      <p:cxnSp>
        <p:nvCxnSpPr>
          <p:cNvPr id="707" name="Google Shape;707;p26"/>
          <p:cNvCxnSpPr/>
          <p:nvPr/>
        </p:nvCxnSpPr>
        <p:spPr>
          <a:xfrm>
            <a:off x="7962900" y="2530478"/>
            <a:ext cx="381000" cy="0"/>
          </a:xfrm>
          <a:prstGeom prst="straightConnector1">
            <a:avLst/>
          </a:prstGeom>
          <a:noFill/>
          <a:ln cap="flat" cmpd="sng" w="9525">
            <a:solidFill>
              <a:schemeClr val="dk1"/>
            </a:solidFill>
            <a:prstDash val="solid"/>
            <a:round/>
            <a:headEnd len="med" w="med" type="none"/>
            <a:tailEnd len="med" w="med" type="triangle"/>
          </a:ln>
        </p:spPr>
      </p:cxnSp>
      <p:sp>
        <p:nvSpPr>
          <p:cNvPr id="708" name="Google Shape;708;p26"/>
          <p:cNvSpPr txBox="1"/>
          <p:nvPr/>
        </p:nvSpPr>
        <p:spPr>
          <a:xfrm>
            <a:off x="2286000" y="1796746"/>
            <a:ext cx="1524000" cy="1216025"/>
          </a:xfrm>
          <a:prstGeom prst="rect">
            <a:avLst/>
          </a:prstGeom>
          <a:gradFill>
            <a:gsLst>
              <a:gs pos="0">
                <a:srgbClr val="003289"/>
              </a:gs>
              <a:gs pos="20000">
                <a:srgbClr val="003286"/>
              </a:gs>
              <a:gs pos="100000">
                <a:srgbClr val="001A4E"/>
              </a:gs>
            </a:gsLst>
            <a:lin ang="3600000" scaled="0"/>
          </a:gradFill>
          <a:ln cap="flat" cmpd="sng" w="12700">
            <a:solidFill>
              <a:srgbClr val="043579"/>
            </a:solidFill>
            <a:prstDash val="solid"/>
            <a:miter lim="800000"/>
            <a:headEnd len="sm" w="sm" type="none"/>
            <a:tailEnd len="sm" w="sm" type="none"/>
          </a:ln>
          <a:effectLst>
            <a:outerShdw rotWithShape="0" algn="br" dir="3000007" dist="63500">
              <a:srgbClr val="808080">
                <a:alpha val="34901"/>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zh-TW" sz="2800">
                <a:solidFill>
                  <a:srgbClr val="FFFFFF"/>
                </a:solidFill>
                <a:latin typeface="Arial"/>
                <a:ea typeface="Arial"/>
                <a:cs typeface="Arial"/>
                <a:sym typeface="Arial"/>
              </a:rPr>
              <a:t>環境</a:t>
            </a:r>
            <a:endParaRPr sz="2800">
              <a:solidFill>
                <a:srgbClr val="FFFFFF"/>
              </a:solidFill>
              <a:latin typeface="Arial"/>
              <a:ea typeface="Arial"/>
              <a:cs typeface="Arial"/>
              <a:sym typeface="Arial"/>
            </a:endParaRPr>
          </a:p>
          <a:p>
            <a:pPr indent="0" lvl="0" marL="0" marR="0" rtl="0" algn="ctr">
              <a:spcBef>
                <a:spcPts val="900"/>
              </a:spcBef>
              <a:spcAft>
                <a:spcPts val="0"/>
              </a:spcAft>
              <a:buNone/>
            </a:pPr>
            <a:r>
              <a:rPr lang="zh-TW" sz="1800">
                <a:solidFill>
                  <a:srgbClr val="FFFFFF"/>
                </a:solidFill>
                <a:latin typeface="Arial"/>
                <a:ea typeface="Arial"/>
                <a:cs typeface="Arial"/>
                <a:sym typeface="Arial"/>
              </a:rPr>
              <a:t>Setting Event</a:t>
            </a:r>
            <a:endParaRPr/>
          </a:p>
        </p:txBody>
      </p:sp>
      <p:grpSp>
        <p:nvGrpSpPr>
          <p:cNvPr id="709" name="Google Shape;709;p26"/>
          <p:cNvGrpSpPr/>
          <p:nvPr/>
        </p:nvGrpSpPr>
        <p:grpSpPr>
          <a:xfrm>
            <a:off x="2379746" y="3255275"/>
            <a:ext cx="1336508" cy="1421148"/>
            <a:chOff x="988809" y="5334000"/>
            <a:chExt cx="1336319" cy="1420500"/>
          </a:xfrm>
        </p:grpSpPr>
        <p:cxnSp>
          <p:nvCxnSpPr>
            <p:cNvPr id="710" name="Google Shape;710;p26"/>
            <p:cNvCxnSpPr/>
            <p:nvPr/>
          </p:nvCxnSpPr>
          <p:spPr>
            <a:xfrm flipH="1" rot="10800000">
              <a:off x="1448241" y="5334000"/>
              <a:ext cx="152378" cy="609322"/>
            </a:xfrm>
            <a:prstGeom prst="straightConnector1">
              <a:avLst/>
            </a:prstGeom>
            <a:noFill/>
            <a:ln cap="flat" cmpd="sng" w="63500">
              <a:solidFill>
                <a:srgbClr val="EB6615"/>
              </a:solidFill>
              <a:prstDash val="solid"/>
              <a:round/>
              <a:headEnd len="med" w="med" type="none"/>
              <a:tailEnd len="med" w="med" type="triangle"/>
            </a:ln>
            <a:effectLst>
              <a:outerShdw blurRad="63500" rotWithShape="0" algn="br" dir="3000007" dist="63500">
                <a:srgbClr val="000000">
                  <a:alpha val="34901"/>
                </a:srgbClr>
              </a:outerShdw>
            </a:effectLst>
          </p:spPr>
        </p:cxnSp>
        <p:sp>
          <p:nvSpPr>
            <p:cNvPr id="711" name="Google Shape;711;p26"/>
            <p:cNvSpPr/>
            <p:nvPr/>
          </p:nvSpPr>
          <p:spPr>
            <a:xfrm rot="-2069855">
              <a:off x="1026026" y="5919937"/>
              <a:ext cx="126188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TW" sz="2800">
                  <a:solidFill>
                    <a:srgbClr val="84BE65"/>
                  </a:solidFill>
                  <a:latin typeface="Arial"/>
                  <a:ea typeface="Arial"/>
                  <a:cs typeface="Arial"/>
                  <a:sym typeface="Arial"/>
                </a:rPr>
                <a:t>可控制</a:t>
              </a:r>
              <a:endParaRPr b="1" sz="2800">
                <a:solidFill>
                  <a:srgbClr val="84BE65"/>
                </a:solidFill>
                <a:latin typeface="Arial"/>
                <a:ea typeface="Arial"/>
                <a:cs typeface="Arial"/>
                <a:sym typeface="Arial"/>
              </a:endParaRPr>
            </a:p>
          </p:txBody>
        </p:sp>
      </p:grpSp>
      <p:grpSp>
        <p:nvGrpSpPr>
          <p:cNvPr id="712" name="Google Shape;712;p26"/>
          <p:cNvGrpSpPr/>
          <p:nvPr/>
        </p:nvGrpSpPr>
        <p:grpSpPr>
          <a:xfrm>
            <a:off x="8657321" y="3435737"/>
            <a:ext cx="1336508" cy="1344959"/>
            <a:chOff x="6856209" y="5410200"/>
            <a:chExt cx="1336319" cy="1344299"/>
          </a:xfrm>
        </p:grpSpPr>
        <p:sp>
          <p:nvSpPr>
            <p:cNvPr id="713" name="Google Shape;713;p26"/>
            <p:cNvSpPr/>
            <p:nvPr/>
          </p:nvSpPr>
          <p:spPr>
            <a:xfrm rot="-2069855">
              <a:off x="6893426" y="5919936"/>
              <a:ext cx="126188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TW" sz="2800">
                  <a:solidFill>
                    <a:srgbClr val="84BE65"/>
                  </a:solidFill>
                  <a:latin typeface="Arial"/>
                  <a:ea typeface="Arial"/>
                  <a:cs typeface="Arial"/>
                  <a:sym typeface="Arial"/>
                </a:rPr>
                <a:t>可控制</a:t>
              </a:r>
              <a:endParaRPr/>
            </a:p>
          </p:txBody>
        </p:sp>
        <p:cxnSp>
          <p:nvCxnSpPr>
            <p:cNvPr id="714" name="Google Shape;714;p26"/>
            <p:cNvCxnSpPr/>
            <p:nvPr/>
          </p:nvCxnSpPr>
          <p:spPr>
            <a:xfrm flipH="1" rot="10800000">
              <a:off x="7391830" y="5410200"/>
              <a:ext cx="152378" cy="609301"/>
            </a:xfrm>
            <a:prstGeom prst="straightConnector1">
              <a:avLst/>
            </a:prstGeom>
            <a:noFill/>
            <a:ln cap="flat" cmpd="sng" w="63500">
              <a:solidFill>
                <a:srgbClr val="EB6615"/>
              </a:solidFill>
              <a:prstDash val="solid"/>
              <a:round/>
              <a:headEnd len="med" w="med" type="none"/>
              <a:tailEnd len="med" w="med" type="triangle"/>
            </a:ln>
            <a:effectLst>
              <a:outerShdw blurRad="63500" rotWithShape="0" algn="br" dir="3000007" dist="63500">
                <a:srgbClr val="000000">
                  <a:alpha val="34901"/>
                </a:srgbClr>
              </a:outerShdw>
            </a:effectLst>
          </p:spPr>
        </p:cxnSp>
      </p:grpSp>
      <p:grpSp>
        <p:nvGrpSpPr>
          <p:cNvPr id="715" name="Google Shape;715;p26"/>
          <p:cNvGrpSpPr/>
          <p:nvPr/>
        </p:nvGrpSpPr>
        <p:grpSpPr>
          <a:xfrm>
            <a:off x="4560853" y="3406779"/>
            <a:ext cx="1336508" cy="1421149"/>
            <a:chOff x="3046208" y="5334000"/>
            <a:chExt cx="1336319" cy="1420499"/>
          </a:xfrm>
        </p:grpSpPr>
        <p:sp>
          <p:nvSpPr>
            <p:cNvPr id="716" name="Google Shape;716;p26">
              <a:hlinkClick action="ppaction://hlinkshowjump?jump=nextslide"/>
            </p:cNvPr>
            <p:cNvSpPr/>
            <p:nvPr/>
          </p:nvSpPr>
          <p:spPr>
            <a:xfrm rot="-2069855">
              <a:off x="3083425" y="5919936"/>
              <a:ext cx="126188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TW" sz="2800">
                  <a:solidFill>
                    <a:srgbClr val="84BE65"/>
                  </a:solidFill>
                  <a:latin typeface="Arial"/>
                  <a:ea typeface="Arial"/>
                  <a:cs typeface="Arial"/>
                  <a:sym typeface="Arial"/>
                </a:rPr>
                <a:t>可控制</a:t>
              </a:r>
              <a:endParaRPr/>
            </a:p>
          </p:txBody>
        </p:sp>
        <p:cxnSp>
          <p:nvCxnSpPr>
            <p:cNvPr id="717" name="Google Shape;717;p26">
              <a:hlinkClick action="ppaction://hlinkshowjump?jump=nextslide"/>
            </p:cNvPr>
            <p:cNvCxnSpPr/>
            <p:nvPr/>
          </p:nvCxnSpPr>
          <p:spPr>
            <a:xfrm flipH="1" rot="10800000">
              <a:off x="3505640" y="5334000"/>
              <a:ext cx="152378" cy="609321"/>
            </a:xfrm>
            <a:prstGeom prst="straightConnector1">
              <a:avLst/>
            </a:prstGeom>
            <a:noFill/>
            <a:ln cap="flat" cmpd="sng" w="63500">
              <a:solidFill>
                <a:srgbClr val="EB6615"/>
              </a:solidFill>
              <a:prstDash val="solid"/>
              <a:round/>
              <a:headEnd len="med" w="med" type="none"/>
              <a:tailEnd len="med" w="med" type="triangle"/>
            </a:ln>
            <a:effectLst>
              <a:outerShdw blurRad="63500" rotWithShape="0" algn="br" dir="3000007" dist="63500">
                <a:srgbClr val="000000">
                  <a:alpha val="34901"/>
                </a:srgbClr>
              </a:outerShdw>
            </a:effectLst>
          </p:spPr>
        </p:cxnSp>
      </p:grpSp>
      <p:grpSp>
        <p:nvGrpSpPr>
          <p:cNvPr id="718" name="Google Shape;718;p26"/>
          <p:cNvGrpSpPr/>
          <p:nvPr/>
        </p:nvGrpSpPr>
        <p:grpSpPr>
          <a:xfrm>
            <a:off x="6436215" y="3342869"/>
            <a:ext cx="1418246" cy="1559334"/>
            <a:chOff x="4912578" y="5334000"/>
            <a:chExt cx="1417164" cy="1558474"/>
          </a:xfrm>
        </p:grpSpPr>
        <p:sp>
          <p:nvSpPr>
            <p:cNvPr id="719" name="Google Shape;719;p26"/>
            <p:cNvSpPr/>
            <p:nvPr/>
          </p:nvSpPr>
          <p:spPr>
            <a:xfrm rot="-2069855">
              <a:off x="4951746" y="6008049"/>
              <a:ext cx="1338828"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TW" sz="3000">
                  <a:solidFill>
                    <a:srgbClr val="84BE65"/>
                  </a:solidFill>
                  <a:latin typeface="Arial"/>
                  <a:ea typeface="Arial"/>
                  <a:cs typeface="Arial"/>
                  <a:sym typeface="Arial"/>
                </a:rPr>
                <a:t>可改變</a:t>
              </a:r>
              <a:endParaRPr/>
            </a:p>
          </p:txBody>
        </p:sp>
        <p:cxnSp>
          <p:nvCxnSpPr>
            <p:cNvPr id="720" name="Google Shape;720;p26"/>
            <p:cNvCxnSpPr/>
            <p:nvPr/>
          </p:nvCxnSpPr>
          <p:spPr>
            <a:xfrm flipH="1" rot="10800000">
              <a:off x="5486325" y="5334000"/>
              <a:ext cx="152284" cy="609264"/>
            </a:xfrm>
            <a:prstGeom prst="straightConnector1">
              <a:avLst/>
            </a:prstGeom>
            <a:noFill/>
            <a:ln cap="flat" cmpd="sng" w="63500">
              <a:solidFill>
                <a:srgbClr val="EB6615"/>
              </a:solidFill>
              <a:prstDash val="solid"/>
              <a:round/>
              <a:headEnd len="med" w="med" type="none"/>
              <a:tailEnd len="med" w="med" type="triangle"/>
            </a:ln>
            <a:effectLst>
              <a:outerShdw blurRad="63500" rotWithShape="0" algn="br" dir="3000007" dist="63500">
                <a:srgbClr val="000000">
                  <a:alpha val="34901"/>
                </a:srgbClr>
              </a:outerShdw>
            </a:effectLst>
          </p:spPr>
        </p:cxnSp>
      </p:grpSp>
      <p:sp>
        <p:nvSpPr>
          <p:cNvPr id="721" name="Google Shape;721;p26"/>
          <p:cNvSpPr txBox="1"/>
          <p:nvPr/>
        </p:nvSpPr>
        <p:spPr>
          <a:xfrm>
            <a:off x="6700533" y="5013176"/>
            <a:ext cx="3286735" cy="144016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00B050"/>
              </a:buClr>
              <a:buSzPts val="6600"/>
              <a:buFont typeface="Arial"/>
              <a:buNone/>
            </a:pPr>
            <a:r>
              <a:rPr b="1" lang="zh-TW" sz="6600">
                <a:solidFill>
                  <a:srgbClr val="00B050"/>
                </a:solidFill>
                <a:latin typeface="Arial"/>
                <a:ea typeface="Arial"/>
                <a:cs typeface="Arial"/>
                <a:sym typeface="Arial"/>
              </a:rPr>
              <a:t> </a:t>
            </a:r>
            <a:r>
              <a:rPr b="1" lang="zh-TW" sz="4400">
                <a:solidFill>
                  <a:srgbClr val="00B050"/>
                </a:solidFill>
                <a:latin typeface="Arial"/>
                <a:ea typeface="Arial"/>
                <a:cs typeface="Arial"/>
                <a:sym typeface="Arial"/>
              </a:rPr>
              <a:t>快快</a:t>
            </a:r>
            <a:r>
              <a:rPr b="1" lang="zh-TW" sz="6600">
                <a:solidFill>
                  <a:srgbClr val="00B050"/>
                </a:solidFill>
                <a:latin typeface="Calibri"/>
                <a:ea typeface="Calibri"/>
                <a:cs typeface="Calibri"/>
                <a:sym typeface="Calibri"/>
              </a:rPr>
              <a:t>A</a:t>
            </a:r>
            <a:r>
              <a:rPr b="1" lang="zh-TW" sz="6600">
                <a:solidFill>
                  <a:srgbClr val="FF0000"/>
                </a:solidFill>
                <a:latin typeface="Calibri"/>
                <a:ea typeface="Calibri"/>
                <a:cs typeface="Calibri"/>
                <a:sym typeface="Calibri"/>
              </a:rPr>
              <a:t>B</a:t>
            </a:r>
            <a:r>
              <a:rPr b="1" lang="zh-TW" sz="6600">
                <a:solidFill>
                  <a:srgbClr val="00B050"/>
                </a:solidFill>
                <a:latin typeface="Calibri"/>
                <a:ea typeface="Calibri"/>
                <a:cs typeface="Calibri"/>
                <a:sym typeface="Calibri"/>
              </a:rPr>
              <a:t>C</a:t>
            </a:r>
            <a:endParaRPr b="1" sz="6600">
              <a:solidFill>
                <a:srgbClr val="00B050"/>
              </a:solidFill>
              <a:latin typeface="DFKai-SB"/>
              <a:ea typeface="DFKai-SB"/>
              <a:cs typeface="DFKai-SB"/>
              <a:sym typeface="DFKai-SB"/>
            </a:endParaRPr>
          </a:p>
        </p:txBody>
      </p:sp>
      <p:sp>
        <p:nvSpPr>
          <p:cNvPr id="722" name="Google Shape;722;p26"/>
          <p:cNvSpPr/>
          <p:nvPr/>
        </p:nvSpPr>
        <p:spPr>
          <a:xfrm>
            <a:off x="6168008" y="1412777"/>
            <a:ext cx="1920240" cy="3396043"/>
          </a:xfrm>
          <a:prstGeom prst="roundRect">
            <a:avLst>
              <a:gd fmla="val 16667" name="adj"/>
            </a:avLst>
          </a:prstGeom>
          <a:noFill/>
          <a:ln cap="flat" cmpd="sng" w="98425">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solidFill>
                <a:srgbClr val="BF9000"/>
              </a:solidFill>
            </a:endParaRPr>
          </a:p>
        </p:txBody>
      </p:sp>
      <p:sp>
        <p:nvSpPr>
          <p:cNvPr id="728" name="Google Shape;728;p27"/>
          <p:cNvSpPr txBox="1"/>
          <p:nvPr/>
        </p:nvSpPr>
        <p:spPr>
          <a:xfrm>
            <a:off x="1703512" y="3861048"/>
            <a:ext cx="5256584" cy="1368152"/>
          </a:xfrm>
          <a:prstGeom prst="rect">
            <a:avLst/>
          </a:prstGeom>
          <a:solidFill>
            <a:schemeClr val="lt1"/>
          </a:solidFill>
          <a:ln cap="flat" cmpd="sng" w="19050">
            <a:solidFill>
              <a:srgbClr val="BF9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rgbClr val="548135"/>
              </a:buClr>
              <a:buSzPts val="3600"/>
              <a:buFont typeface="Arial"/>
              <a:buNone/>
            </a:pPr>
            <a:r>
              <a:rPr lang="zh-TW" sz="3600">
                <a:solidFill>
                  <a:srgbClr val="548135"/>
                </a:solidFill>
                <a:latin typeface="Arial"/>
                <a:ea typeface="Arial"/>
                <a:cs typeface="Arial"/>
                <a:sym typeface="Arial"/>
              </a:rPr>
              <a:t>教有同功能的替代方式</a:t>
            </a:r>
            <a:endParaRPr sz="3600">
              <a:solidFill>
                <a:srgbClr val="548135"/>
              </a:solidFill>
              <a:latin typeface="Arial"/>
              <a:ea typeface="Arial"/>
              <a:cs typeface="Arial"/>
              <a:sym typeface="Arial"/>
            </a:endParaRPr>
          </a:p>
          <a:p>
            <a:pPr indent="0" lvl="0" marL="0" marR="0" rtl="0" algn="ctr">
              <a:spcBef>
                <a:spcPts val="720"/>
              </a:spcBef>
              <a:spcAft>
                <a:spcPts val="0"/>
              </a:spcAft>
              <a:buClr>
                <a:srgbClr val="548135"/>
              </a:buClr>
              <a:buSzPts val="3600"/>
              <a:buFont typeface="Arial"/>
              <a:buNone/>
            </a:pPr>
            <a:r>
              <a:rPr lang="zh-TW" sz="3600">
                <a:solidFill>
                  <a:srgbClr val="548135"/>
                </a:solidFill>
                <a:latin typeface="Arial"/>
                <a:ea typeface="Arial"/>
                <a:cs typeface="Arial"/>
                <a:sym typeface="Arial"/>
              </a:rPr>
              <a:t>自我控制、放鬆、模仿…</a:t>
            </a:r>
            <a:endParaRPr/>
          </a:p>
          <a:p>
            <a:pPr indent="0" lvl="0" marL="0" marR="0" rtl="0" algn="ctr">
              <a:spcBef>
                <a:spcPts val="720"/>
              </a:spcBef>
              <a:spcAft>
                <a:spcPts val="0"/>
              </a:spcAft>
              <a:buClr>
                <a:schemeClr val="dk1"/>
              </a:buClr>
              <a:buSzPts val="3600"/>
              <a:buFont typeface="Arial"/>
              <a:buNone/>
            </a:pPr>
            <a:r>
              <a:t/>
            </a:r>
            <a:endParaRPr sz="3600">
              <a:solidFill>
                <a:srgbClr val="548135"/>
              </a:solidFill>
              <a:latin typeface="Arial"/>
              <a:ea typeface="Arial"/>
              <a:cs typeface="Arial"/>
              <a:sym typeface="Arial"/>
            </a:endParaRPr>
          </a:p>
        </p:txBody>
      </p:sp>
      <p:sp>
        <p:nvSpPr>
          <p:cNvPr id="729" name="Google Shape;729;p27"/>
          <p:cNvSpPr txBox="1"/>
          <p:nvPr/>
        </p:nvSpPr>
        <p:spPr>
          <a:xfrm>
            <a:off x="3359696" y="2060848"/>
            <a:ext cx="6192688" cy="1080120"/>
          </a:xfrm>
          <a:prstGeom prst="rect">
            <a:avLst/>
          </a:prstGeom>
          <a:noFill/>
          <a:ln>
            <a:noFill/>
          </a:ln>
        </p:spPr>
        <p:txBody>
          <a:bodyPr anchorCtr="0" anchor="b" bIns="45700" lIns="91425" spcFirstLastPara="1" rIns="91425" wrap="square" tIns="45700">
            <a:normAutofit/>
          </a:bodyPr>
          <a:lstStyle/>
          <a:p>
            <a:pPr indent="0" lvl="0" marL="0" marR="0" rtl="0" algn="l">
              <a:spcBef>
                <a:spcPts val="0"/>
              </a:spcBef>
              <a:spcAft>
                <a:spcPts val="0"/>
              </a:spcAft>
              <a:buClr>
                <a:srgbClr val="BF9000"/>
              </a:buClr>
              <a:buSzPts val="3200"/>
              <a:buFont typeface="Arial"/>
              <a:buNone/>
            </a:pPr>
            <a:r>
              <a:rPr b="1" lang="zh-TW" sz="3200">
                <a:solidFill>
                  <a:srgbClr val="BF9000"/>
                </a:solidFill>
                <a:latin typeface="Arial"/>
                <a:ea typeface="Arial"/>
                <a:cs typeface="Arial"/>
                <a:sym typeface="Arial"/>
              </a:rPr>
              <a:t>✧針對行為🡪擬定教法B下去</a:t>
            </a:r>
            <a:endParaRPr b="1" sz="3200">
              <a:solidFill>
                <a:srgbClr val="BF9000"/>
              </a:solidFill>
              <a:latin typeface="Arial"/>
              <a:ea typeface="Arial"/>
              <a:cs typeface="Arial"/>
              <a:sym typeface="Arial"/>
            </a:endParaRPr>
          </a:p>
        </p:txBody>
      </p:sp>
      <p:sp>
        <p:nvSpPr>
          <p:cNvPr id="730" name="Google Shape;730;p27"/>
          <p:cNvSpPr txBox="1"/>
          <p:nvPr/>
        </p:nvSpPr>
        <p:spPr>
          <a:xfrm>
            <a:off x="7608168" y="4206089"/>
            <a:ext cx="2880320" cy="648072"/>
          </a:xfrm>
          <a:prstGeom prst="rect">
            <a:avLst/>
          </a:prstGeom>
          <a:solidFill>
            <a:schemeClr val="lt1"/>
          </a:solidFill>
          <a:ln cap="flat" cmpd="sng" w="19050">
            <a:solidFill>
              <a:srgbClr val="BF9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rgbClr val="548135"/>
              </a:buClr>
              <a:buSzPts val="3600"/>
              <a:buFont typeface="Arial"/>
              <a:buNone/>
            </a:pPr>
            <a:r>
              <a:rPr lang="zh-TW" sz="3600">
                <a:solidFill>
                  <a:srgbClr val="548135"/>
                </a:solidFill>
                <a:latin typeface="Arial"/>
                <a:ea typeface="Arial"/>
                <a:cs typeface="Arial"/>
                <a:sym typeface="Arial"/>
              </a:rPr>
              <a:t> 建立好行為</a:t>
            </a:r>
            <a:endParaRPr/>
          </a:p>
        </p:txBody>
      </p:sp>
      <p:sp>
        <p:nvSpPr>
          <p:cNvPr id="731" name="Google Shape;731;p27"/>
          <p:cNvSpPr txBox="1"/>
          <p:nvPr/>
        </p:nvSpPr>
        <p:spPr>
          <a:xfrm>
            <a:off x="6816081" y="4206090"/>
            <a:ext cx="688009"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zh-TW" sz="4400">
                <a:solidFill>
                  <a:srgbClr val="BF9000"/>
                </a:solidFill>
                <a:latin typeface="Arial"/>
                <a:ea typeface="Arial"/>
                <a:cs typeface="Arial"/>
                <a:sym typeface="Arial"/>
              </a:rPr>
              <a:t>→</a:t>
            </a:r>
            <a:endParaRPr sz="44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pic>
        <p:nvPicPr>
          <p:cNvPr descr="http://pic.pimg.tw/witch0925/1378872980-3882382088.jpg" id="736" name="Google Shape;736;p28"/>
          <p:cNvPicPr preferRelativeResize="0"/>
          <p:nvPr/>
        </p:nvPicPr>
        <p:blipFill rotWithShape="1">
          <a:blip r:embed="rId3">
            <a:alphaModFix/>
          </a:blip>
          <a:srcRect b="0" l="0" r="0" t="0"/>
          <a:stretch/>
        </p:blipFill>
        <p:spPr>
          <a:xfrm>
            <a:off x="6810074" y="2204864"/>
            <a:ext cx="3742511" cy="3312368"/>
          </a:xfrm>
          <a:prstGeom prst="roundRect">
            <a:avLst>
              <a:gd fmla="val 16667" name="adj"/>
            </a:avLst>
          </a:prstGeom>
          <a:noFill/>
          <a:ln>
            <a:noFill/>
          </a:ln>
          <a:effectLst>
            <a:outerShdw blurRad="76200" rotWithShape="0" algn="tl" dir="7800000" dist="38100">
              <a:srgbClr val="000000">
                <a:alpha val="40000"/>
              </a:srgbClr>
            </a:outerShdw>
          </a:effectLst>
        </p:spPr>
      </p:pic>
      <p:sp>
        <p:nvSpPr>
          <p:cNvPr id="737" name="Google Shape;737;p28"/>
          <p:cNvSpPr txBox="1"/>
          <p:nvPr>
            <p:ph type="title"/>
          </p:nvPr>
        </p:nvSpPr>
        <p:spPr>
          <a:xfrm>
            <a:off x="2135560" y="44624"/>
            <a:ext cx="7716836" cy="1447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BF9000"/>
              </a:buClr>
              <a:buSzPts val="4400"/>
              <a:buFont typeface="Arial"/>
              <a:buNone/>
            </a:pPr>
            <a:r>
              <a:rPr b="1" lang="zh-TW">
                <a:solidFill>
                  <a:srgbClr val="BF9000"/>
                </a:solidFill>
                <a:latin typeface="Arial"/>
                <a:ea typeface="Arial"/>
                <a:cs typeface="Arial"/>
                <a:sym typeface="Arial"/>
              </a:rPr>
              <a:t>一生氣就大叫大鬧</a:t>
            </a:r>
            <a:endParaRPr/>
          </a:p>
        </p:txBody>
      </p:sp>
      <p:pic>
        <p:nvPicPr>
          <p:cNvPr descr="http://pic.pimg.tw/bootscat/1371989719-3673872159.jpg?v=1371989721" id="738" name="Google Shape;738;p28"/>
          <p:cNvPicPr preferRelativeResize="0"/>
          <p:nvPr/>
        </p:nvPicPr>
        <p:blipFill rotWithShape="1">
          <a:blip r:embed="rId4">
            <a:alphaModFix/>
          </a:blip>
          <a:srcRect b="0" l="0" r="0" t="0"/>
          <a:stretch/>
        </p:blipFill>
        <p:spPr>
          <a:xfrm>
            <a:off x="8400257" y="1315705"/>
            <a:ext cx="1964699" cy="252028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descr="https://top1health.blob.core.windows.net/cdn/am/12697/32460.jpg" id="739" name="Google Shape;739;p28"/>
          <p:cNvPicPr preferRelativeResize="0"/>
          <p:nvPr/>
        </p:nvPicPr>
        <p:blipFill rotWithShape="1">
          <a:blip r:embed="rId5">
            <a:alphaModFix/>
          </a:blip>
          <a:srcRect b="0" l="0" r="0" t="0"/>
          <a:stretch/>
        </p:blipFill>
        <p:spPr>
          <a:xfrm>
            <a:off x="1775520" y="2760937"/>
            <a:ext cx="3744416" cy="2506593"/>
          </a:xfrm>
          <a:prstGeom prst="rect">
            <a:avLst/>
          </a:prstGeom>
          <a:noFill/>
          <a:ln>
            <a:noFill/>
          </a:ln>
        </p:spPr>
      </p:pic>
      <p:sp>
        <p:nvSpPr>
          <p:cNvPr id="740" name="Google Shape;740;p28"/>
          <p:cNvSpPr txBox="1"/>
          <p:nvPr/>
        </p:nvSpPr>
        <p:spPr>
          <a:xfrm>
            <a:off x="5421941" y="3488605"/>
            <a:ext cx="2808312" cy="174059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5A84E2"/>
              </a:buClr>
              <a:buSzPts val="6600"/>
              <a:buFont typeface="Calibri"/>
              <a:buNone/>
            </a:pPr>
            <a:r>
              <a:t/>
            </a:r>
            <a:endParaRPr b="1" sz="6600">
              <a:solidFill>
                <a:srgbClr val="FF0000"/>
              </a:solidFill>
              <a:latin typeface="Calibri"/>
              <a:ea typeface="Calibri"/>
              <a:cs typeface="Calibri"/>
              <a:sym typeface="Calibri"/>
            </a:endParaRPr>
          </a:p>
          <a:p>
            <a:pPr indent="0" lvl="0" marL="0" marR="0" rtl="0" algn="l">
              <a:spcBef>
                <a:spcPts val="0"/>
              </a:spcBef>
              <a:spcAft>
                <a:spcPts val="0"/>
              </a:spcAft>
              <a:buClr>
                <a:srgbClr val="5A84E2"/>
              </a:buClr>
              <a:buSzPts val="6600"/>
              <a:buFont typeface="Calibri"/>
              <a:buNone/>
            </a:pPr>
            <a:r>
              <a:t/>
            </a:r>
            <a:endParaRPr b="1" sz="6600">
              <a:solidFill>
                <a:srgbClr val="FF0000"/>
              </a:solidFill>
              <a:latin typeface="Calibri"/>
              <a:ea typeface="Calibri"/>
              <a:cs typeface="Calibri"/>
              <a:sym typeface="Calibri"/>
            </a:endParaRPr>
          </a:p>
          <a:p>
            <a:pPr indent="0" lvl="0" marL="0" marR="0" rtl="0" algn="l">
              <a:spcBef>
                <a:spcPts val="0"/>
              </a:spcBef>
              <a:spcAft>
                <a:spcPts val="0"/>
              </a:spcAft>
              <a:buClr>
                <a:srgbClr val="5A84E2"/>
              </a:buClr>
              <a:buSzPts val="6600"/>
              <a:buFont typeface="Calibri"/>
              <a:buNone/>
            </a:pPr>
            <a:r>
              <a:t/>
            </a:r>
            <a:endParaRPr b="1" sz="6600">
              <a:solidFill>
                <a:srgbClr val="FF0000"/>
              </a:solidFill>
              <a:latin typeface="Calibri"/>
              <a:ea typeface="Calibri"/>
              <a:cs typeface="Calibri"/>
              <a:sym typeface="Calibri"/>
            </a:endParaRPr>
          </a:p>
          <a:p>
            <a:pPr indent="0" lvl="0" marL="0" marR="0" rtl="0" algn="l">
              <a:lnSpc>
                <a:spcPct val="75757"/>
              </a:lnSpc>
              <a:spcBef>
                <a:spcPts val="0"/>
              </a:spcBef>
              <a:spcAft>
                <a:spcPts val="0"/>
              </a:spcAft>
              <a:buClr>
                <a:srgbClr val="FF0000"/>
              </a:buClr>
              <a:buSzPts val="6600"/>
              <a:buFont typeface="Calibri"/>
              <a:buNone/>
            </a:pPr>
            <a:r>
              <a:rPr b="1" lang="zh-TW" sz="6600">
                <a:solidFill>
                  <a:srgbClr val="FF0000"/>
                </a:solidFill>
                <a:latin typeface="Calibri"/>
                <a:ea typeface="Calibri"/>
                <a:cs typeface="Calibri"/>
                <a:sym typeface="Calibri"/>
              </a:rPr>
              <a:t>B</a:t>
            </a:r>
            <a:r>
              <a:rPr b="1" lang="zh-TW" sz="2800">
                <a:solidFill>
                  <a:srgbClr val="FF0000"/>
                </a:solidFill>
                <a:latin typeface="Arial"/>
                <a:ea typeface="Arial"/>
                <a:cs typeface="Arial"/>
                <a:sym typeface="Arial"/>
              </a:rPr>
              <a:t>下去</a:t>
            </a:r>
            <a:endParaRPr b="1" sz="2800">
              <a:solidFill>
                <a:srgbClr val="FF0000"/>
              </a:solidFill>
              <a:latin typeface="Arial"/>
              <a:ea typeface="Arial"/>
              <a:cs typeface="Arial"/>
              <a:sym typeface="Arial"/>
            </a:endParaRPr>
          </a:p>
          <a:p>
            <a:pPr indent="0" lvl="0" marL="0" marR="0" rtl="0" algn="l">
              <a:lnSpc>
                <a:spcPct val="69444"/>
              </a:lnSpc>
              <a:spcBef>
                <a:spcPts val="0"/>
              </a:spcBef>
              <a:spcAft>
                <a:spcPts val="0"/>
              </a:spcAft>
              <a:buClr>
                <a:srgbClr val="FF0000"/>
              </a:buClr>
              <a:buSzPts val="2800"/>
              <a:buFont typeface="Arial"/>
              <a:buNone/>
            </a:pPr>
            <a:r>
              <a:rPr b="1" lang="zh-TW" sz="2800">
                <a:solidFill>
                  <a:srgbClr val="FF0000"/>
                </a:solidFill>
                <a:latin typeface="Arial"/>
                <a:ea typeface="Arial"/>
                <a:cs typeface="Arial"/>
                <a:sym typeface="Arial"/>
              </a:rPr>
              <a:t> </a:t>
            </a:r>
            <a:r>
              <a:rPr b="1" lang="zh-TW" sz="7200">
                <a:solidFill>
                  <a:srgbClr val="FF0000"/>
                </a:solidFill>
                <a:latin typeface="Arial"/>
                <a:ea typeface="Arial"/>
                <a:cs typeface="Arial"/>
                <a:sym typeface="Arial"/>
              </a:rPr>
              <a:t>→</a:t>
            </a:r>
            <a:endParaRPr b="1" sz="7200">
              <a:solidFill>
                <a:srgbClr val="FF0000"/>
              </a:solidFill>
              <a:latin typeface="Arial"/>
              <a:ea typeface="Arial"/>
              <a:cs typeface="Arial"/>
              <a:sym typeface="Arial"/>
            </a:endParaRPr>
          </a:p>
        </p:txBody>
      </p:sp>
      <p:sp>
        <p:nvSpPr>
          <p:cNvPr id="741" name="Google Shape;741;p28"/>
          <p:cNvSpPr txBox="1"/>
          <p:nvPr/>
        </p:nvSpPr>
        <p:spPr>
          <a:xfrm>
            <a:off x="6826098" y="5576838"/>
            <a:ext cx="3374359" cy="102051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5A84E2"/>
              </a:buClr>
              <a:buSzPts val="6600"/>
              <a:buFont typeface="Calibri"/>
              <a:buNone/>
            </a:pPr>
            <a:r>
              <a:t/>
            </a:r>
            <a:endParaRPr b="1" sz="6600">
              <a:solidFill>
                <a:srgbClr val="FF0000"/>
              </a:solidFill>
              <a:latin typeface="Calibri"/>
              <a:ea typeface="Calibri"/>
              <a:cs typeface="Calibri"/>
              <a:sym typeface="Calibri"/>
            </a:endParaRPr>
          </a:p>
          <a:p>
            <a:pPr indent="0" lvl="0" marL="0" marR="0" rtl="0" algn="l">
              <a:spcBef>
                <a:spcPts val="0"/>
              </a:spcBef>
              <a:spcAft>
                <a:spcPts val="0"/>
              </a:spcAft>
              <a:buClr>
                <a:srgbClr val="FF0000"/>
              </a:buClr>
              <a:buSzPts val="4800"/>
              <a:buFont typeface="Arial"/>
              <a:buNone/>
            </a:pPr>
            <a:r>
              <a:rPr b="1" lang="zh-TW" sz="4800">
                <a:solidFill>
                  <a:srgbClr val="FF0000"/>
                </a:solidFill>
                <a:latin typeface="Arial"/>
                <a:ea typeface="Arial"/>
                <a:cs typeface="Arial"/>
                <a:sym typeface="Arial"/>
              </a:rPr>
              <a:t>社會性故事</a:t>
            </a:r>
            <a:endParaRPr b="1" sz="4800">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0"/>
                                        </p:tgtEl>
                                        <p:attrNameLst>
                                          <p:attrName>style.visibility</p:attrName>
                                        </p:attrNameLst>
                                      </p:cBhvr>
                                      <p:to>
                                        <p:strVal val="visible"/>
                                      </p:to>
                                    </p:set>
                                    <p:animEffect filter="fade" transition="in">
                                      <p:cBhvr>
                                        <p:cTn dur="500"/>
                                        <p:tgtEl>
                                          <p:spTgt spid="7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29"/>
          <p:cNvSpPr txBox="1"/>
          <p:nvPr>
            <p:ph type="title"/>
          </p:nvPr>
        </p:nvSpPr>
        <p:spPr>
          <a:xfrm>
            <a:off x="2423592" y="116632"/>
            <a:ext cx="7716836" cy="115212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BF9000"/>
              </a:buClr>
              <a:buSzPts val="4400"/>
              <a:buFont typeface="Arial"/>
              <a:buNone/>
            </a:pPr>
            <a:r>
              <a:rPr b="1" lang="zh-TW">
                <a:solidFill>
                  <a:srgbClr val="BF9000"/>
                </a:solidFill>
                <a:latin typeface="Arial"/>
                <a:ea typeface="Arial"/>
                <a:cs typeface="Arial"/>
                <a:sym typeface="Arial"/>
              </a:rPr>
              <a:t>上課一直搶答插話</a:t>
            </a:r>
            <a:endParaRPr/>
          </a:p>
        </p:txBody>
      </p:sp>
      <p:sp>
        <p:nvSpPr>
          <p:cNvPr id="747" name="Google Shape;747;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748" name="Google Shape;748;p29"/>
          <p:cNvSpPr txBox="1"/>
          <p:nvPr/>
        </p:nvSpPr>
        <p:spPr>
          <a:xfrm>
            <a:off x="4007768" y="2865498"/>
            <a:ext cx="1584176" cy="174059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5A84E2"/>
              </a:buClr>
              <a:buSzPts val="6600"/>
              <a:buFont typeface="Calibri"/>
              <a:buNone/>
            </a:pPr>
            <a:r>
              <a:t/>
            </a:r>
            <a:endParaRPr b="1" sz="6600">
              <a:solidFill>
                <a:srgbClr val="FF0000"/>
              </a:solidFill>
              <a:latin typeface="Calibri"/>
              <a:ea typeface="Calibri"/>
              <a:cs typeface="Calibri"/>
              <a:sym typeface="Calibri"/>
            </a:endParaRPr>
          </a:p>
          <a:p>
            <a:pPr indent="0" lvl="0" marL="0" marR="0" rtl="0" algn="l">
              <a:spcBef>
                <a:spcPts val="0"/>
              </a:spcBef>
              <a:spcAft>
                <a:spcPts val="0"/>
              </a:spcAft>
              <a:buClr>
                <a:srgbClr val="5A84E2"/>
              </a:buClr>
              <a:buSzPts val="6600"/>
              <a:buFont typeface="Calibri"/>
              <a:buNone/>
            </a:pPr>
            <a:r>
              <a:t/>
            </a:r>
            <a:endParaRPr b="1" sz="6600">
              <a:solidFill>
                <a:srgbClr val="FF0000"/>
              </a:solidFill>
              <a:latin typeface="Calibri"/>
              <a:ea typeface="Calibri"/>
              <a:cs typeface="Calibri"/>
              <a:sym typeface="Calibri"/>
            </a:endParaRPr>
          </a:p>
          <a:p>
            <a:pPr indent="0" lvl="0" marL="0" marR="0" rtl="0" algn="l">
              <a:spcBef>
                <a:spcPts val="0"/>
              </a:spcBef>
              <a:spcAft>
                <a:spcPts val="0"/>
              </a:spcAft>
              <a:buClr>
                <a:srgbClr val="5A84E2"/>
              </a:buClr>
              <a:buSzPts val="6600"/>
              <a:buFont typeface="Calibri"/>
              <a:buNone/>
            </a:pPr>
            <a:r>
              <a:t/>
            </a:r>
            <a:endParaRPr b="1" sz="6600">
              <a:solidFill>
                <a:srgbClr val="FF0000"/>
              </a:solidFill>
              <a:latin typeface="Calibri"/>
              <a:ea typeface="Calibri"/>
              <a:cs typeface="Calibri"/>
              <a:sym typeface="Calibri"/>
            </a:endParaRPr>
          </a:p>
          <a:p>
            <a:pPr indent="0" lvl="0" marL="0" marR="0" rtl="0" algn="l">
              <a:lnSpc>
                <a:spcPct val="75757"/>
              </a:lnSpc>
              <a:spcBef>
                <a:spcPts val="0"/>
              </a:spcBef>
              <a:spcAft>
                <a:spcPts val="0"/>
              </a:spcAft>
              <a:buClr>
                <a:srgbClr val="FF0000"/>
              </a:buClr>
              <a:buSzPts val="6600"/>
              <a:buFont typeface="Calibri"/>
              <a:buNone/>
            </a:pPr>
            <a:r>
              <a:rPr b="1" lang="zh-TW" sz="6600">
                <a:solidFill>
                  <a:srgbClr val="FF0000"/>
                </a:solidFill>
                <a:latin typeface="Calibri"/>
                <a:ea typeface="Calibri"/>
                <a:cs typeface="Calibri"/>
                <a:sym typeface="Calibri"/>
              </a:rPr>
              <a:t>B</a:t>
            </a:r>
            <a:r>
              <a:rPr b="1" lang="zh-TW" sz="2800">
                <a:solidFill>
                  <a:srgbClr val="FF0000"/>
                </a:solidFill>
                <a:latin typeface="Arial"/>
                <a:ea typeface="Arial"/>
                <a:cs typeface="Arial"/>
                <a:sym typeface="Arial"/>
              </a:rPr>
              <a:t>下去</a:t>
            </a:r>
            <a:endParaRPr b="1" sz="2800">
              <a:solidFill>
                <a:srgbClr val="FF0000"/>
              </a:solidFill>
              <a:latin typeface="Arial"/>
              <a:ea typeface="Arial"/>
              <a:cs typeface="Arial"/>
              <a:sym typeface="Arial"/>
            </a:endParaRPr>
          </a:p>
          <a:p>
            <a:pPr indent="0" lvl="0" marL="0" marR="0" rtl="0" algn="l">
              <a:lnSpc>
                <a:spcPct val="69444"/>
              </a:lnSpc>
              <a:spcBef>
                <a:spcPts val="0"/>
              </a:spcBef>
              <a:spcAft>
                <a:spcPts val="0"/>
              </a:spcAft>
              <a:buClr>
                <a:srgbClr val="FF0000"/>
              </a:buClr>
              <a:buSzPts val="2800"/>
              <a:buFont typeface="Arial"/>
              <a:buNone/>
            </a:pPr>
            <a:r>
              <a:rPr b="1" lang="zh-TW" sz="2800">
                <a:solidFill>
                  <a:srgbClr val="FF0000"/>
                </a:solidFill>
                <a:latin typeface="Arial"/>
                <a:ea typeface="Arial"/>
                <a:cs typeface="Arial"/>
                <a:sym typeface="Arial"/>
              </a:rPr>
              <a:t> </a:t>
            </a:r>
            <a:r>
              <a:rPr b="1" lang="zh-TW" sz="7200">
                <a:solidFill>
                  <a:srgbClr val="FF0000"/>
                </a:solidFill>
                <a:latin typeface="Arial"/>
                <a:ea typeface="Arial"/>
                <a:cs typeface="Arial"/>
                <a:sym typeface="Arial"/>
              </a:rPr>
              <a:t>→</a:t>
            </a:r>
            <a:endParaRPr b="1" sz="7200">
              <a:solidFill>
                <a:srgbClr val="FF0000"/>
              </a:solidFill>
              <a:latin typeface="Arial"/>
              <a:ea typeface="Arial"/>
              <a:cs typeface="Arial"/>
              <a:sym typeface="Arial"/>
            </a:endParaRPr>
          </a:p>
        </p:txBody>
      </p:sp>
      <p:pic>
        <p:nvPicPr>
          <p:cNvPr id="749" name="Google Shape;749;p29"/>
          <p:cNvPicPr preferRelativeResize="0"/>
          <p:nvPr/>
        </p:nvPicPr>
        <p:blipFill rotWithShape="1">
          <a:blip r:embed="rId3">
            <a:alphaModFix/>
          </a:blip>
          <a:srcRect b="0" l="0" r="0" t="0"/>
          <a:stretch/>
        </p:blipFill>
        <p:spPr>
          <a:xfrm>
            <a:off x="1488480" y="2267788"/>
            <a:ext cx="2952328" cy="2936017"/>
          </a:xfrm>
          <a:prstGeom prst="rect">
            <a:avLst/>
          </a:prstGeom>
          <a:noFill/>
          <a:ln>
            <a:noFill/>
          </a:ln>
        </p:spPr>
      </p:pic>
      <p:pic>
        <p:nvPicPr>
          <p:cNvPr id="750" name="Google Shape;750;p29"/>
          <p:cNvPicPr preferRelativeResize="0"/>
          <p:nvPr/>
        </p:nvPicPr>
        <p:blipFill rotWithShape="1">
          <a:blip r:embed="rId4">
            <a:alphaModFix/>
          </a:blip>
          <a:srcRect b="3420" l="0" r="0" t="0"/>
          <a:stretch/>
        </p:blipFill>
        <p:spPr>
          <a:xfrm>
            <a:off x="4655840" y="1897987"/>
            <a:ext cx="3033646" cy="3418208"/>
          </a:xfrm>
          <a:prstGeom prst="rect">
            <a:avLst/>
          </a:prstGeom>
          <a:noFill/>
          <a:ln>
            <a:noFill/>
          </a:ln>
        </p:spPr>
      </p:pic>
      <p:pic>
        <p:nvPicPr>
          <p:cNvPr id="751" name="Google Shape;751;p29"/>
          <p:cNvPicPr preferRelativeResize="0"/>
          <p:nvPr/>
        </p:nvPicPr>
        <p:blipFill rotWithShape="1">
          <a:blip r:embed="rId5">
            <a:alphaModFix/>
          </a:blip>
          <a:srcRect b="0" l="0" r="0" t="0"/>
          <a:stretch/>
        </p:blipFill>
        <p:spPr>
          <a:xfrm>
            <a:off x="7450008" y="2250363"/>
            <a:ext cx="3830568" cy="2872926"/>
          </a:xfrm>
          <a:prstGeom prst="rect">
            <a:avLst/>
          </a:prstGeom>
          <a:noFill/>
          <a:ln>
            <a:noFill/>
          </a:ln>
        </p:spPr>
      </p:pic>
      <p:sp>
        <p:nvSpPr>
          <p:cNvPr id="752" name="Google Shape;752;p29"/>
          <p:cNvSpPr txBox="1"/>
          <p:nvPr/>
        </p:nvSpPr>
        <p:spPr>
          <a:xfrm>
            <a:off x="7176120" y="3056558"/>
            <a:ext cx="1584176" cy="174059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5A84E2"/>
              </a:buClr>
              <a:buSzPts val="6600"/>
              <a:buFont typeface="Calibri"/>
              <a:buNone/>
            </a:pPr>
            <a:r>
              <a:t/>
            </a:r>
            <a:endParaRPr b="1" sz="6600">
              <a:solidFill>
                <a:srgbClr val="FF0000"/>
              </a:solidFill>
              <a:latin typeface="Calibri"/>
              <a:ea typeface="Calibri"/>
              <a:cs typeface="Calibri"/>
              <a:sym typeface="Calibri"/>
            </a:endParaRPr>
          </a:p>
          <a:p>
            <a:pPr indent="0" lvl="0" marL="0" marR="0" rtl="0" algn="l">
              <a:spcBef>
                <a:spcPts val="0"/>
              </a:spcBef>
              <a:spcAft>
                <a:spcPts val="0"/>
              </a:spcAft>
              <a:buClr>
                <a:srgbClr val="5A84E2"/>
              </a:buClr>
              <a:buSzPts val="6600"/>
              <a:buFont typeface="Calibri"/>
              <a:buNone/>
            </a:pPr>
            <a:r>
              <a:t/>
            </a:r>
            <a:endParaRPr b="1" sz="6600">
              <a:solidFill>
                <a:srgbClr val="FF0000"/>
              </a:solidFill>
              <a:latin typeface="Calibri"/>
              <a:ea typeface="Calibri"/>
              <a:cs typeface="Calibri"/>
              <a:sym typeface="Calibri"/>
            </a:endParaRPr>
          </a:p>
          <a:p>
            <a:pPr indent="0" lvl="0" marL="0" marR="0" rtl="0" algn="l">
              <a:spcBef>
                <a:spcPts val="0"/>
              </a:spcBef>
              <a:spcAft>
                <a:spcPts val="0"/>
              </a:spcAft>
              <a:buClr>
                <a:srgbClr val="5A84E2"/>
              </a:buClr>
              <a:buSzPts val="6600"/>
              <a:buFont typeface="Calibri"/>
              <a:buNone/>
            </a:pPr>
            <a:r>
              <a:t/>
            </a:r>
            <a:endParaRPr b="1" sz="6600">
              <a:solidFill>
                <a:srgbClr val="FF0000"/>
              </a:solidFill>
              <a:latin typeface="Calibri"/>
              <a:ea typeface="Calibri"/>
              <a:cs typeface="Calibri"/>
              <a:sym typeface="Calibri"/>
            </a:endParaRPr>
          </a:p>
          <a:p>
            <a:pPr indent="0" lvl="0" marL="0" marR="0" rtl="0" algn="l">
              <a:lnSpc>
                <a:spcPct val="75757"/>
              </a:lnSpc>
              <a:spcBef>
                <a:spcPts val="0"/>
              </a:spcBef>
              <a:spcAft>
                <a:spcPts val="0"/>
              </a:spcAft>
              <a:buClr>
                <a:srgbClr val="FF0000"/>
              </a:buClr>
              <a:buSzPts val="6600"/>
              <a:buFont typeface="Calibri"/>
              <a:buNone/>
            </a:pPr>
            <a:r>
              <a:rPr b="1" lang="zh-TW" sz="6600">
                <a:solidFill>
                  <a:srgbClr val="FF0000"/>
                </a:solidFill>
                <a:latin typeface="Calibri"/>
                <a:ea typeface="Calibri"/>
                <a:cs typeface="Calibri"/>
                <a:sym typeface="Calibri"/>
              </a:rPr>
              <a:t>B</a:t>
            </a:r>
            <a:r>
              <a:rPr b="1" lang="zh-TW" sz="2800">
                <a:solidFill>
                  <a:srgbClr val="FF0000"/>
                </a:solidFill>
                <a:latin typeface="Arial"/>
                <a:ea typeface="Arial"/>
                <a:cs typeface="Arial"/>
                <a:sym typeface="Arial"/>
              </a:rPr>
              <a:t>下去</a:t>
            </a:r>
            <a:endParaRPr b="1" sz="2800">
              <a:solidFill>
                <a:srgbClr val="FF0000"/>
              </a:solidFill>
              <a:latin typeface="Arial"/>
              <a:ea typeface="Arial"/>
              <a:cs typeface="Arial"/>
              <a:sym typeface="Arial"/>
            </a:endParaRPr>
          </a:p>
          <a:p>
            <a:pPr indent="0" lvl="0" marL="0" marR="0" rtl="0" algn="l">
              <a:lnSpc>
                <a:spcPct val="69444"/>
              </a:lnSpc>
              <a:spcBef>
                <a:spcPts val="0"/>
              </a:spcBef>
              <a:spcAft>
                <a:spcPts val="0"/>
              </a:spcAft>
              <a:buClr>
                <a:srgbClr val="FF0000"/>
              </a:buClr>
              <a:buSzPts val="2800"/>
              <a:buFont typeface="Arial"/>
              <a:buNone/>
            </a:pPr>
            <a:r>
              <a:rPr b="1" lang="zh-TW" sz="2800">
                <a:solidFill>
                  <a:srgbClr val="FF0000"/>
                </a:solidFill>
                <a:latin typeface="Arial"/>
                <a:ea typeface="Arial"/>
                <a:cs typeface="Arial"/>
                <a:sym typeface="Arial"/>
              </a:rPr>
              <a:t> </a:t>
            </a:r>
            <a:r>
              <a:rPr b="1" lang="zh-TW" sz="7200">
                <a:solidFill>
                  <a:srgbClr val="FF0000"/>
                </a:solidFill>
                <a:latin typeface="Arial"/>
                <a:ea typeface="Arial"/>
                <a:cs typeface="Arial"/>
                <a:sym typeface="Arial"/>
              </a:rPr>
              <a:t>→</a:t>
            </a:r>
            <a:endParaRPr b="1" sz="7200">
              <a:solidFill>
                <a:srgbClr val="FF0000"/>
              </a:solidFill>
              <a:latin typeface="Arial"/>
              <a:ea typeface="Arial"/>
              <a:cs typeface="Arial"/>
              <a:sym typeface="Arial"/>
            </a:endParaRPr>
          </a:p>
        </p:txBody>
      </p:sp>
      <p:sp>
        <p:nvSpPr>
          <p:cNvPr id="753" name="Google Shape;753;p29"/>
          <p:cNvSpPr txBox="1"/>
          <p:nvPr/>
        </p:nvSpPr>
        <p:spPr>
          <a:xfrm>
            <a:off x="5015880" y="5172180"/>
            <a:ext cx="3168352" cy="921117"/>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5A84E2"/>
              </a:buClr>
              <a:buSzPts val="6600"/>
              <a:buFont typeface="Calibri"/>
              <a:buNone/>
            </a:pPr>
            <a:r>
              <a:t/>
            </a:r>
            <a:endParaRPr b="1" sz="6600">
              <a:solidFill>
                <a:srgbClr val="FF0000"/>
              </a:solidFill>
              <a:latin typeface="Calibri"/>
              <a:ea typeface="Calibri"/>
              <a:cs typeface="Calibri"/>
              <a:sym typeface="Calibri"/>
            </a:endParaRPr>
          </a:p>
          <a:p>
            <a:pPr indent="0" lvl="0" marL="0" marR="0" rtl="0" algn="l">
              <a:spcBef>
                <a:spcPts val="0"/>
              </a:spcBef>
              <a:spcAft>
                <a:spcPts val="0"/>
              </a:spcAft>
              <a:buClr>
                <a:srgbClr val="FF0000"/>
              </a:buClr>
              <a:buSzPts val="4800"/>
              <a:buFont typeface="Arial"/>
              <a:buNone/>
            </a:pPr>
            <a:r>
              <a:rPr b="1" lang="zh-TW" sz="4800">
                <a:solidFill>
                  <a:srgbClr val="FF0000"/>
                </a:solidFill>
                <a:latin typeface="Arial"/>
                <a:ea typeface="Arial"/>
                <a:cs typeface="Arial"/>
                <a:sym typeface="Arial"/>
              </a:rPr>
              <a:t>替代行為</a:t>
            </a:r>
            <a:endParaRPr b="1" sz="4800">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8"/>
                                        </p:tgtEl>
                                        <p:attrNameLst>
                                          <p:attrName>style.visibility</p:attrName>
                                        </p:attrNameLst>
                                      </p:cBhvr>
                                      <p:to>
                                        <p:strVal val="visible"/>
                                      </p:to>
                                    </p:set>
                                    <p:animEffect filter="fade" transition="in">
                                      <p:cBhvr>
                                        <p:cTn dur="500"/>
                                        <p:tgtEl>
                                          <p:spTgt spid="7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2"/>
                                        </p:tgtEl>
                                        <p:attrNameLst>
                                          <p:attrName>style.visibility</p:attrName>
                                        </p:attrNameLst>
                                      </p:cBhvr>
                                      <p:to>
                                        <p:strVal val="visible"/>
                                      </p:to>
                                    </p:set>
                                    <p:animEffect filter="fade" transition="in">
                                      <p:cBhvr>
                                        <p:cTn dur="500"/>
                                        <p:tgtEl>
                                          <p:spTgt spid="7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DFKai-SB"/>
              <a:buNone/>
            </a:pPr>
            <a:r>
              <a:rPr lang="zh-TW">
                <a:latin typeface="DFKai-SB"/>
                <a:ea typeface="DFKai-SB"/>
                <a:cs typeface="DFKai-SB"/>
                <a:sym typeface="DFKai-SB"/>
              </a:rPr>
              <a:t>問題行為的範例</a:t>
            </a:r>
            <a:endParaRPr>
              <a:latin typeface="DFKai-SB"/>
              <a:ea typeface="DFKai-SB"/>
              <a:cs typeface="DFKai-SB"/>
              <a:sym typeface="DFKai-SB"/>
            </a:endParaRPr>
          </a:p>
        </p:txBody>
      </p:sp>
      <p:sp>
        <p:nvSpPr>
          <p:cNvPr id="455" name="Google Shape;455;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zh-TW">
                <a:latin typeface="DFKai-SB"/>
                <a:ea typeface="DFKai-SB"/>
                <a:cs typeface="DFKai-SB"/>
                <a:sym typeface="DFKai-SB"/>
              </a:rPr>
              <a:t>經常發生的問題行為</a:t>
            </a:r>
            <a:endParaRPr>
              <a:latin typeface="DFKai-SB"/>
              <a:ea typeface="DFKai-SB"/>
              <a:cs typeface="DFKai-SB"/>
              <a:sym typeface="DFKai-SB"/>
            </a:endParaRPr>
          </a:p>
          <a:p>
            <a:pPr indent="-514350" lvl="0" marL="514350" rtl="0" algn="l">
              <a:lnSpc>
                <a:spcPct val="90000"/>
              </a:lnSpc>
              <a:spcBef>
                <a:spcPts val="1000"/>
              </a:spcBef>
              <a:spcAft>
                <a:spcPts val="0"/>
              </a:spcAft>
              <a:buClr>
                <a:schemeClr val="dk1"/>
              </a:buClr>
              <a:buSzPts val="2800"/>
              <a:buFont typeface="Calibri"/>
              <a:buAutoNum type="arabicPeriod"/>
            </a:pPr>
            <a:r>
              <a:rPr lang="zh-TW">
                <a:latin typeface="DFKai-SB"/>
                <a:ea typeface="DFKai-SB"/>
                <a:cs typeface="DFKai-SB"/>
                <a:sym typeface="DFKai-SB"/>
              </a:rPr>
              <a:t>拒絕做某些事</a:t>
            </a:r>
            <a:endParaRPr>
              <a:latin typeface="DFKai-SB"/>
              <a:ea typeface="DFKai-SB"/>
              <a:cs typeface="DFKai-SB"/>
              <a:sym typeface="DFKai-SB"/>
            </a:endParaRPr>
          </a:p>
          <a:p>
            <a:pPr indent="-514350" lvl="0" marL="514350" rtl="0" algn="l">
              <a:lnSpc>
                <a:spcPct val="90000"/>
              </a:lnSpc>
              <a:spcBef>
                <a:spcPts val="1000"/>
              </a:spcBef>
              <a:spcAft>
                <a:spcPts val="0"/>
              </a:spcAft>
              <a:buClr>
                <a:schemeClr val="dk1"/>
              </a:buClr>
              <a:buSzPts val="2800"/>
              <a:buFont typeface="Calibri"/>
              <a:buAutoNum type="arabicPeriod"/>
            </a:pPr>
            <a:r>
              <a:rPr lang="zh-TW">
                <a:latin typeface="DFKai-SB"/>
                <a:ea typeface="DFKai-SB"/>
                <a:cs typeface="DFKai-SB"/>
                <a:sym typeface="DFKai-SB"/>
              </a:rPr>
              <a:t>發脾氣</a:t>
            </a:r>
            <a:endParaRPr>
              <a:latin typeface="DFKai-SB"/>
              <a:ea typeface="DFKai-SB"/>
              <a:cs typeface="DFKai-SB"/>
              <a:sym typeface="DFKai-SB"/>
            </a:endParaRPr>
          </a:p>
          <a:p>
            <a:pPr indent="-514350" lvl="0" marL="514350" rtl="0" algn="l">
              <a:lnSpc>
                <a:spcPct val="90000"/>
              </a:lnSpc>
              <a:spcBef>
                <a:spcPts val="1000"/>
              </a:spcBef>
              <a:spcAft>
                <a:spcPts val="0"/>
              </a:spcAft>
              <a:buClr>
                <a:schemeClr val="dk1"/>
              </a:buClr>
              <a:buSzPts val="2800"/>
              <a:buFont typeface="Calibri"/>
              <a:buAutoNum type="arabicPeriod"/>
            </a:pPr>
            <a:r>
              <a:rPr lang="zh-TW">
                <a:latin typeface="DFKai-SB"/>
                <a:ea typeface="DFKai-SB"/>
                <a:cs typeface="DFKai-SB"/>
                <a:sym typeface="DFKai-SB"/>
              </a:rPr>
              <a:t>破壞東西</a:t>
            </a:r>
            <a:endParaRPr>
              <a:latin typeface="DFKai-SB"/>
              <a:ea typeface="DFKai-SB"/>
              <a:cs typeface="DFKai-SB"/>
              <a:sym typeface="DFKai-SB"/>
            </a:endParaRPr>
          </a:p>
          <a:p>
            <a:pPr indent="-514350" lvl="0" marL="514350" rtl="0" algn="l">
              <a:lnSpc>
                <a:spcPct val="90000"/>
              </a:lnSpc>
              <a:spcBef>
                <a:spcPts val="1000"/>
              </a:spcBef>
              <a:spcAft>
                <a:spcPts val="0"/>
              </a:spcAft>
              <a:buClr>
                <a:schemeClr val="dk1"/>
              </a:buClr>
              <a:buSzPts val="2800"/>
              <a:buFont typeface="Calibri"/>
              <a:buAutoNum type="arabicPeriod"/>
            </a:pPr>
            <a:r>
              <a:rPr lang="zh-TW">
                <a:latin typeface="DFKai-SB"/>
                <a:ea typeface="DFKai-SB"/>
                <a:cs typeface="DFKai-SB"/>
                <a:sym typeface="DFKai-SB"/>
              </a:rPr>
              <a:t>吃東西的問題</a:t>
            </a:r>
            <a:endParaRPr>
              <a:latin typeface="DFKai-SB"/>
              <a:ea typeface="DFKai-SB"/>
              <a:cs typeface="DFKai-SB"/>
              <a:sym typeface="DFKai-SB"/>
            </a:endParaRPr>
          </a:p>
          <a:p>
            <a:pPr indent="-514350" lvl="0" marL="514350" rtl="0" algn="l">
              <a:lnSpc>
                <a:spcPct val="90000"/>
              </a:lnSpc>
              <a:spcBef>
                <a:spcPts val="1000"/>
              </a:spcBef>
              <a:spcAft>
                <a:spcPts val="0"/>
              </a:spcAft>
              <a:buClr>
                <a:schemeClr val="dk1"/>
              </a:buClr>
              <a:buSzPts val="2800"/>
              <a:buFont typeface="Calibri"/>
              <a:buAutoNum type="arabicPeriod"/>
            </a:pPr>
            <a:r>
              <a:rPr lang="zh-TW">
                <a:latin typeface="DFKai-SB"/>
                <a:ea typeface="DFKai-SB"/>
                <a:cs typeface="DFKai-SB"/>
                <a:sym typeface="DFKai-SB"/>
              </a:rPr>
              <a:t>睡覺的問題</a:t>
            </a:r>
            <a:endParaRPr>
              <a:latin typeface="DFKai-SB"/>
              <a:ea typeface="DFKai-SB"/>
              <a:cs typeface="DFKai-SB"/>
              <a:sym typeface="DFKai-SB"/>
            </a:endParaRPr>
          </a:p>
          <a:p>
            <a:pPr indent="-514350" lvl="0" marL="514350" rtl="0" algn="l">
              <a:lnSpc>
                <a:spcPct val="90000"/>
              </a:lnSpc>
              <a:spcBef>
                <a:spcPts val="1000"/>
              </a:spcBef>
              <a:spcAft>
                <a:spcPts val="0"/>
              </a:spcAft>
              <a:buClr>
                <a:schemeClr val="dk1"/>
              </a:buClr>
              <a:buSzPts val="2800"/>
              <a:buFont typeface="Calibri"/>
              <a:buAutoNum type="arabicPeriod"/>
            </a:pPr>
            <a:r>
              <a:rPr lang="zh-TW">
                <a:latin typeface="DFKai-SB"/>
                <a:ea typeface="DFKai-SB"/>
                <a:cs typeface="DFKai-SB"/>
                <a:sym typeface="DFKai-SB"/>
              </a:rPr>
              <a:t>侵略性的行為</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30"/>
          <p:cNvSpPr txBox="1"/>
          <p:nvPr>
            <p:ph type="ctrTitle"/>
          </p:nvPr>
        </p:nvSpPr>
        <p:spPr>
          <a:xfrm>
            <a:off x="2855640" y="1772816"/>
            <a:ext cx="6477000" cy="18288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BF9000"/>
              </a:buClr>
              <a:buSzPts val="5400"/>
              <a:buFont typeface="DFKai-SB"/>
              <a:buNone/>
            </a:pPr>
            <a:r>
              <a:rPr lang="zh-TW" sz="5400">
                <a:solidFill>
                  <a:srgbClr val="BF9000"/>
                </a:solidFill>
                <a:latin typeface="DFKai-SB"/>
                <a:ea typeface="DFKai-SB"/>
                <a:cs typeface="DFKai-SB"/>
                <a:sym typeface="DFKai-SB"/>
              </a:rPr>
              <a:t>後果的處理</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solidFill>
                <a:srgbClr val="BF9000"/>
              </a:solidFill>
              <a:latin typeface="Arial"/>
              <a:ea typeface="Arial"/>
              <a:cs typeface="Arial"/>
              <a:sym typeface="Arial"/>
            </a:endParaRPr>
          </a:p>
        </p:txBody>
      </p:sp>
      <p:sp>
        <p:nvSpPr>
          <p:cNvPr id="766" name="Google Shape;766;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zh-TW"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767" name="Google Shape;767;p31"/>
          <p:cNvSpPr/>
          <p:nvPr/>
        </p:nvSpPr>
        <p:spPr>
          <a:xfrm>
            <a:off x="4394999" y="1818868"/>
            <a:ext cx="1447800" cy="1447800"/>
          </a:xfrm>
          <a:prstGeom prst="rect">
            <a:avLst/>
          </a:prstGeom>
          <a:gradFill>
            <a:gsLst>
              <a:gs pos="0">
                <a:srgbClr val="003289"/>
              </a:gs>
              <a:gs pos="20000">
                <a:srgbClr val="003286"/>
              </a:gs>
              <a:gs pos="100000">
                <a:srgbClr val="001A4E"/>
              </a:gs>
            </a:gsLst>
            <a:lin ang="3600000" scaled="0"/>
          </a:gradFill>
          <a:ln cap="flat" cmpd="sng" w="12700">
            <a:solidFill>
              <a:srgbClr val="043579"/>
            </a:solidFill>
            <a:prstDash val="solid"/>
            <a:miter lim="800000"/>
            <a:headEnd len="sm" w="sm" type="none"/>
            <a:tailEnd len="sm" w="sm" type="none"/>
          </a:ln>
          <a:effectLst>
            <a:outerShdw rotWithShape="0" algn="br" dir="3000007" dist="635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4400">
                <a:solidFill>
                  <a:schemeClr val="lt1"/>
                </a:solidFill>
                <a:latin typeface="Arial"/>
                <a:ea typeface="Arial"/>
                <a:cs typeface="Arial"/>
                <a:sym typeface="Arial"/>
              </a:rPr>
              <a:t>A</a:t>
            </a:r>
            <a:endParaRPr/>
          </a:p>
          <a:p>
            <a:pPr indent="0" lvl="0" marL="0" marR="0" rtl="0" algn="ctr">
              <a:spcBef>
                <a:spcPts val="0"/>
              </a:spcBef>
              <a:spcAft>
                <a:spcPts val="0"/>
              </a:spcAft>
              <a:buNone/>
            </a:pPr>
            <a:r>
              <a:rPr lang="zh-TW" sz="3200">
                <a:solidFill>
                  <a:schemeClr val="lt1"/>
                </a:solidFill>
                <a:latin typeface="Arial"/>
                <a:ea typeface="Arial"/>
                <a:cs typeface="Arial"/>
                <a:sym typeface="Arial"/>
              </a:rPr>
              <a:t>前事</a:t>
            </a:r>
            <a:endParaRPr sz="3200">
              <a:solidFill>
                <a:schemeClr val="lt1"/>
              </a:solidFill>
              <a:latin typeface="Arial"/>
              <a:ea typeface="Arial"/>
              <a:cs typeface="Arial"/>
              <a:sym typeface="Arial"/>
            </a:endParaRPr>
          </a:p>
          <a:p>
            <a:pPr indent="0" lvl="0" marL="0" marR="0" rtl="0" algn="ctr">
              <a:spcBef>
                <a:spcPts val="0"/>
              </a:spcBef>
              <a:spcAft>
                <a:spcPts val="0"/>
              </a:spcAft>
              <a:buNone/>
            </a:pPr>
            <a:r>
              <a:rPr lang="zh-TW" sz="1800">
                <a:solidFill>
                  <a:schemeClr val="lt1"/>
                </a:solidFill>
                <a:latin typeface="Arial"/>
                <a:ea typeface="Arial"/>
                <a:cs typeface="Arial"/>
                <a:sym typeface="Arial"/>
              </a:rPr>
              <a:t>Antecedent</a:t>
            </a:r>
            <a:endParaRPr/>
          </a:p>
        </p:txBody>
      </p:sp>
      <p:sp>
        <p:nvSpPr>
          <p:cNvPr id="768" name="Google Shape;768;p31"/>
          <p:cNvSpPr/>
          <p:nvPr/>
        </p:nvSpPr>
        <p:spPr>
          <a:xfrm>
            <a:off x="6406628" y="1818868"/>
            <a:ext cx="1447800" cy="1447800"/>
          </a:xfrm>
          <a:prstGeom prst="rect">
            <a:avLst/>
          </a:prstGeom>
          <a:gradFill>
            <a:gsLst>
              <a:gs pos="0">
                <a:srgbClr val="003289"/>
              </a:gs>
              <a:gs pos="20000">
                <a:srgbClr val="003286"/>
              </a:gs>
              <a:gs pos="100000">
                <a:srgbClr val="001A4E"/>
              </a:gs>
            </a:gsLst>
            <a:lin ang="3600000" scaled="0"/>
          </a:gradFill>
          <a:ln cap="flat" cmpd="sng" w="12700">
            <a:solidFill>
              <a:srgbClr val="043579"/>
            </a:solidFill>
            <a:prstDash val="solid"/>
            <a:miter lim="800000"/>
            <a:headEnd len="sm" w="sm" type="none"/>
            <a:tailEnd len="sm" w="sm" type="none"/>
          </a:ln>
          <a:effectLst>
            <a:outerShdw rotWithShape="0" algn="br" dir="3000007" dist="635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4400">
                <a:solidFill>
                  <a:schemeClr val="lt1"/>
                </a:solidFill>
                <a:latin typeface="Arial"/>
                <a:ea typeface="Arial"/>
                <a:cs typeface="Arial"/>
                <a:sym typeface="Arial"/>
              </a:rPr>
              <a:t>B</a:t>
            </a:r>
            <a:endParaRPr/>
          </a:p>
          <a:p>
            <a:pPr indent="0" lvl="0" marL="0" marR="0" rtl="0" algn="ctr">
              <a:spcBef>
                <a:spcPts val="0"/>
              </a:spcBef>
              <a:spcAft>
                <a:spcPts val="0"/>
              </a:spcAft>
              <a:buNone/>
            </a:pPr>
            <a:r>
              <a:rPr lang="zh-TW" sz="3200">
                <a:solidFill>
                  <a:schemeClr val="lt1"/>
                </a:solidFill>
                <a:latin typeface="Arial"/>
                <a:ea typeface="Arial"/>
                <a:cs typeface="Arial"/>
                <a:sym typeface="Arial"/>
              </a:rPr>
              <a:t>行為</a:t>
            </a:r>
            <a:endParaRPr sz="3200">
              <a:solidFill>
                <a:schemeClr val="lt1"/>
              </a:solidFill>
              <a:latin typeface="Arial"/>
              <a:ea typeface="Arial"/>
              <a:cs typeface="Arial"/>
              <a:sym typeface="Arial"/>
            </a:endParaRPr>
          </a:p>
          <a:p>
            <a:pPr indent="0" lvl="0" marL="0" marR="0" rtl="0" algn="ctr">
              <a:spcBef>
                <a:spcPts val="0"/>
              </a:spcBef>
              <a:spcAft>
                <a:spcPts val="0"/>
              </a:spcAft>
              <a:buNone/>
            </a:pPr>
            <a:r>
              <a:rPr lang="zh-TW" sz="1800">
                <a:solidFill>
                  <a:schemeClr val="lt1"/>
                </a:solidFill>
                <a:latin typeface="Arial"/>
                <a:ea typeface="Arial"/>
                <a:cs typeface="Arial"/>
                <a:sym typeface="Arial"/>
              </a:rPr>
              <a:t>Behavior</a:t>
            </a:r>
            <a:endParaRPr/>
          </a:p>
        </p:txBody>
      </p:sp>
      <p:sp>
        <p:nvSpPr>
          <p:cNvPr id="769" name="Google Shape;769;p31"/>
          <p:cNvSpPr/>
          <p:nvPr/>
        </p:nvSpPr>
        <p:spPr>
          <a:xfrm>
            <a:off x="8379650" y="1818868"/>
            <a:ext cx="1600200" cy="1447800"/>
          </a:xfrm>
          <a:prstGeom prst="rect">
            <a:avLst/>
          </a:prstGeom>
          <a:gradFill>
            <a:gsLst>
              <a:gs pos="0">
                <a:srgbClr val="003289"/>
              </a:gs>
              <a:gs pos="20000">
                <a:srgbClr val="003286"/>
              </a:gs>
              <a:gs pos="100000">
                <a:srgbClr val="001A4E"/>
              </a:gs>
            </a:gsLst>
            <a:lin ang="3600000" scaled="0"/>
          </a:gradFill>
          <a:ln cap="flat" cmpd="sng" w="12700">
            <a:solidFill>
              <a:srgbClr val="043579"/>
            </a:solidFill>
            <a:prstDash val="solid"/>
            <a:miter lim="800000"/>
            <a:headEnd len="sm" w="sm" type="none"/>
            <a:tailEnd len="sm" w="sm" type="none"/>
          </a:ln>
          <a:effectLst>
            <a:outerShdw rotWithShape="0" algn="br" dir="3000007" dist="635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4400">
                <a:solidFill>
                  <a:schemeClr val="lt1"/>
                </a:solidFill>
                <a:latin typeface="Arial"/>
                <a:ea typeface="Arial"/>
                <a:cs typeface="Arial"/>
                <a:sym typeface="Arial"/>
              </a:rPr>
              <a:t>C</a:t>
            </a:r>
            <a:endParaRPr/>
          </a:p>
          <a:p>
            <a:pPr indent="0" lvl="0" marL="0" marR="0" rtl="0" algn="ctr">
              <a:spcBef>
                <a:spcPts val="0"/>
              </a:spcBef>
              <a:spcAft>
                <a:spcPts val="0"/>
              </a:spcAft>
              <a:buNone/>
            </a:pPr>
            <a:r>
              <a:rPr lang="zh-TW" sz="3200">
                <a:solidFill>
                  <a:schemeClr val="lt1"/>
                </a:solidFill>
                <a:latin typeface="Arial"/>
                <a:ea typeface="Arial"/>
                <a:cs typeface="Arial"/>
                <a:sym typeface="Arial"/>
              </a:rPr>
              <a:t>後果</a:t>
            </a:r>
            <a:endParaRPr sz="3200">
              <a:solidFill>
                <a:schemeClr val="lt1"/>
              </a:solidFill>
              <a:latin typeface="Arial"/>
              <a:ea typeface="Arial"/>
              <a:cs typeface="Arial"/>
              <a:sym typeface="Arial"/>
            </a:endParaRPr>
          </a:p>
          <a:p>
            <a:pPr indent="0" lvl="0" marL="0" marR="0" rtl="0" algn="ctr">
              <a:spcBef>
                <a:spcPts val="0"/>
              </a:spcBef>
              <a:spcAft>
                <a:spcPts val="0"/>
              </a:spcAft>
              <a:buNone/>
            </a:pPr>
            <a:r>
              <a:rPr lang="zh-TW" sz="1800">
                <a:solidFill>
                  <a:schemeClr val="lt1"/>
                </a:solidFill>
                <a:latin typeface="Arial"/>
                <a:ea typeface="Arial"/>
                <a:cs typeface="Arial"/>
                <a:sym typeface="Arial"/>
              </a:rPr>
              <a:t>Consequence</a:t>
            </a:r>
            <a:endParaRPr/>
          </a:p>
        </p:txBody>
      </p:sp>
      <p:cxnSp>
        <p:nvCxnSpPr>
          <p:cNvPr id="770" name="Google Shape;770;p31"/>
          <p:cNvCxnSpPr/>
          <p:nvPr/>
        </p:nvCxnSpPr>
        <p:spPr>
          <a:xfrm>
            <a:off x="3936590" y="2530478"/>
            <a:ext cx="381000" cy="0"/>
          </a:xfrm>
          <a:prstGeom prst="straightConnector1">
            <a:avLst/>
          </a:prstGeom>
          <a:noFill/>
          <a:ln cap="flat" cmpd="sng" w="9525">
            <a:solidFill>
              <a:schemeClr val="dk1"/>
            </a:solidFill>
            <a:prstDash val="solid"/>
            <a:round/>
            <a:headEnd len="med" w="med" type="none"/>
            <a:tailEnd len="med" w="med" type="triangle"/>
          </a:ln>
        </p:spPr>
      </p:cxnSp>
      <p:cxnSp>
        <p:nvCxnSpPr>
          <p:cNvPr id="771" name="Google Shape;771;p31"/>
          <p:cNvCxnSpPr/>
          <p:nvPr/>
        </p:nvCxnSpPr>
        <p:spPr>
          <a:xfrm>
            <a:off x="5943600" y="2530478"/>
            <a:ext cx="381000" cy="0"/>
          </a:xfrm>
          <a:prstGeom prst="straightConnector1">
            <a:avLst/>
          </a:prstGeom>
          <a:noFill/>
          <a:ln cap="flat" cmpd="sng" w="9525">
            <a:solidFill>
              <a:schemeClr val="dk1"/>
            </a:solidFill>
            <a:prstDash val="solid"/>
            <a:round/>
            <a:headEnd len="med" w="med" type="none"/>
            <a:tailEnd len="med" w="med" type="triangle"/>
          </a:ln>
        </p:spPr>
      </p:cxnSp>
      <p:cxnSp>
        <p:nvCxnSpPr>
          <p:cNvPr id="772" name="Google Shape;772;p31"/>
          <p:cNvCxnSpPr/>
          <p:nvPr/>
        </p:nvCxnSpPr>
        <p:spPr>
          <a:xfrm>
            <a:off x="7962900" y="2530478"/>
            <a:ext cx="381000" cy="0"/>
          </a:xfrm>
          <a:prstGeom prst="straightConnector1">
            <a:avLst/>
          </a:prstGeom>
          <a:noFill/>
          <a:ln cap="flat" cmpd="sng" w="9525">
            <a:solidFill>
              <a:schemeClr val="dk1"/>
            </a:solidFill>
            <a:prstDash val="solid"/>
            <a:round/>
            <a:headEnd len="med" w="med" type="none"/>
            <a:tailEnd len="med" w="med" type="triangle"/>
          </a:ln>
        </p:spPr>
      </p:cxnSp>
      <p:sp>
        <p:nvSpPr>
          <p:cNvPr id="773" name="Google Shape;773;p31"/>
          <p:cNvSpPr txBox="1"/>
          <p:nvPr/>
        </p:nvSpPr>
        <p:spPr>
          <a:xfrm>
            <a:off x="2286000" y="1796746"/>
            <a:ext cx="1524000" cy="1216025"/>
          </a:xfrm>
          <a:prstGeom prst="rect">
            <a:avLst/>
          </a:prstGeom>
          <a:gradFill>
            <a:gsLst>
              <a:gs pos="0">
                <a:srgbClr val="003289"/>
              </a:gs>
              <a:gs pos="20000">
                <a:srgbClr val="003286"/>
              </a:gs>
              <a:gs pos="100000">
                <a:srgbClr val="001A4E"/>
              </a:gs>
            </a:gsLst>
            <a:lin ang="3600000" scaled="0"/>
          </a:gradFill>
          <a:ln cap="flat" cmpd="sng" w="12700">
            <a:solidFill>
              <a:srgbClr val="043579"/>
            </a:solidFill>
            <a:prstDash val="solid"/>
            <a:miter lim="800000"/>
            <a:headEnd len="sm" w="sm" type="none"/>
            <a:tailEnd len="sm" w="sm" type="none"/>
          </a:ln>
          <a:effectLst>
            <a:outerShdw rotWithShape="0" algn="br" dir="3000007" dist="63500">
              <a:srgbClr val="808080">
                <a:alpha val="34901"/>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zh-TW" sz="2800">
                <a:solidFill>
                  <a:srgbClr val="FFFFFF"/>
                </a:solidFill>
                <a:latin typeface="Arial"/>
                <a:ea typeface="Arial"/>
                <a:cs typeface="Arial"/>
                <a:sym typeface="Arial"/>
              </a:rPr>
              <a:t>環境</a:t>
            </a:r>
            <a:endParaRPr sz="2800">
              <a:solidFill>
                <a:srgbClr val="FFFFFF"/>
              </a:solidFill>
              <a:latin typeface="Arial"/>
              <a:ea typeface="Arial"/>
              <a:cs typeface="Arial"/>
              <a:sym typeface="Arial"/>
            </a:endParaRPr>
          </a:p>
          <a:p>
            <a:pPr indent="0" lvl="0" marL="0" marR="0" rtl="0" algn="ctr">
              <a:spcBef>
                <a:spcPts val="900"/>
              </a:spcBef>
              <a:spcAft>
                <a:spcPts val="0"/>
              </a:spcAft>
              <a:buNone/>
            </a:pPr>
            <a:r>
              <a:rPr lang="zh-TW" sz="1800">
                <a:solidFill>
                  <a:srgbClr val="FFFFFF"/>
                </a:solidFill>
                <a:latin typeface="Arial"/>
                <a:ea typeface="Arial"/>
                <a:cs typeface="Arial"/>
                <a:sym typeface="Arial"/>
              </a:rPr>
              <a:t>Setting Event</a:t>
            </a:r>
            <a:endParaRPr/>
          </a:p>
        </p:txBody>
      </p:sp>
      <p:grpSp>
        <p:nvGrpSpPr>
          <p:cNvPr id="774" name="Google Shape;774;p31"/>
          <p:cNvGrpSpPr/>
          <p:nvPr/>
        </p:nvGrpSpPr>
        <p:grpSpPr>
          <a:xfrm>
            <a:off x="2379746" y="3255275"/>
            <a:ext cx="1336508" cy="1421148"/>
            <a:chOff x="988809" y="5334000"/>
            <a:chExt cx="1336319" cy="1420500"/>
          </a:xfrm>
        </p:grpSpPr>
        <p:cxnSp>
          <p:nvCxnSpPr>
            <p:cNvPr id="775" name="Google Shape;775;p31"/>
            <p:cNvCxnSpPr/>
            <p:nvPr/>
          </p:nvCxnSpPr>
          <p:spPr>
            <a:xfrm flipH="1" rot="10800000">
              <a:off x="1448241" y="5334000"/>
              <a:ext cx="152378" cy="609322"/>
            </a:xfrm>
            <a:prstGeom prst="straightConnector1">
              <a:avLst/>
            </a:prstGeom>
            <a:noFill/>
            <a:ln cap="flat" cmpd="sng" w="63500">
              <a:solidFill>
                <a:srgbClr val="EB6615"/>
              </a:solidFill>
              <a:prstDash val="solid"/>
              <a:round/>
              <a:headEnd len="med" w="med" type="none"/>
              <a:tailEnd len="med" w="med" type="triangle"/>
            </a:ln>
            <a:effectLst>
              <a:outerShdw blurRad="63500" rotWithShape="0" algn="br" dir="3000007" dist="63500">
                <a:srgbClr val="000000">
                  <a:alpha val="34901"/>
                </a:srgbClr>
              </a:outerShdw>
            </a:effectLst>
          </p:spPr>
        </p:cxnSp>
        <p:sp>
          <p:nvSpPr>
            <p:cNvPr id="776" name="Google Shape;776;p31"/>
            <p:cNvSpPr/>
            <p:nvPr/>
          </p:nvSpPr>
          <p:spPr>
            <a:xfrm rot="-2069855">
              <a:off x="1026026" y="5919937"/>
              <a:ext cx="126188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TW" sz="2800">
                  <a:solidFill>
                    <a:srgbClr val="84BE65"/>
                  </a:solidFill>
                  <a:latin typeface="Arial"/>
                  <a:ea typeface="Arial"/>
                  <a:cs typeface="Arial"/>
                  <a:sym typeface="Arial"/>
                </a:rPr>
                <a:t>可控制</a:t>
              </a:r>
              <a:endParaRPr b="1" sz="2800">
                <a:solidFill>
                  <a:srgbClr val="84BE65"/>
                </a:solidFill>
                <a:latin typeface="Arial"/>
                <a:ea typeface="Arial"/>
                <a:cs typeface="Arial"/>
                <a:sym typeface="Arial"/>
              </a:endParaRPr>
            </a:p>
          </p:txBody>
        </p:sp>
      </p:grpSp>
      <p:grpSp>
        <p:nvGrpSpPr>
          <p:cNvPr id="777" name="Google Shape;777;p31"/>
          <p:cNvGrpSpPr/>
          <p:nvPr/>
        </p:nvGrpSpPr>
        <p:grpSpPr>
          <a:xfrm>
            <a:off x="8657321" y="3435737"/>
            <a:ext cx="1336508" cy="1344959"/>
            <a:chOff x="6856209" y="5410200"/>
            <a:chExt cx="1336319" cy="1344299"/>
          </a:xfrm>
        </p:grpSpPr>
        <p:sp>
          <p:nvSpPr>
            <p:cNvPr id="778" name="Google Shape;778;p31"/>
            <p:cNvSpPr/>
            <p:nvPr/>
          </p:nvSpPr>
          <p:spPr>
            <a:xfrm rot="-2069855">
              <a:off x="6893426" y="5919936"/>
              <a:ext cx="126188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TW" sz="2800">
                  <a:solidFill>
                    <a:srgbClr val="84BE65"/>
                  </a:solidFill>
                  <a:latin typeface="Arial"/>
                  <a:ea typeface="Arial"/>
                  <a:cs typeface="Arial"/>
                  <a:sym typeface="Arial"/>
                </a:rPr>
                <a:t>可控制</a:t>
              </a:r>
              <a:endParaRPr/>
            </a:p>
          </p:txBody>
        </p:sp>
        <p:cxnSp>
          <p:nvCxnSpPr>
            <p:cNvPr id="779" name="Google Shape;779;p31"/>
            <p:cNvCxnSpPr/>
            <p:nvPr/>
          </p:nvCxnSpPr>
          <p:spPr>
            <a:xfrm flipH="1" rot="10800000">
              <a:off x="7391830" y="5410200"/>
              <a:ext cx="152378" cy="609301"/>
            </a:xfrm>
            <a:prstGeom prst="straightConnector1">
              <a:avLst/>
            </a:prstGeom>
            <a:noFill/>
            <a:ln cap="flat" cmpd="sng" w="63500">
              <a:solidFill>
                <a:srgbClr val="EB6615"/>
              </a:solidFill>
              <a:prstDash val="solid"/>
              <a:round/>
              <a:headEnd len="med" w="med" type="none"/>
              <a:tailEnd len="med" w="med" type="triangle"/>
            </a:ln>
            <a:effectLst>
              <a:outerShdw blurRad="63500" rotWithShape="0" algn="br" dir="3000007" dist="63500">
                <a:srgbClr val="000000">
                  <a:alpha val="34901"/>
                </a:srgbClr>
              </a:outerShdw>
            </a:effectLst>
          </p:spPr>
        </p:cxnSp>
      </p:grpSp>
      <p:grpSp>
        <p:nvGrpSpPr>
          <p:cNvPr id="780" name="Google Shape;780;p31"/>
          <p:cNvGrpSpPr/>
          <p:nvPr/>
        </p:nvGrpSpPr>
        <p:grpSpPr>
          <a:xfrm>
            <a:off x="4560853" y="3406779"/>
            <a:ext cx="1336508" cy="1421149"/>
            <a:chOff x="3046208" y="5334000"/>
            <a:chExt cx="1336319" cy="1420499"/>
          </a:xfrm>
        </p:grpSpPr>
        <p:sp>
          <p:nvSpPr>
            <p:cNvPr id="781" name="Google Shape;781;p31">
              <a:hlinkClick action="ppaction://hlinkshowjump?jump=nextslide"/>
            </p:cNvPr>
            <p:cNvSpPr/>
            <p:nvPr/>
          </p:nvSpPr>
          <p:spPr>
            <a:xfrm rot="-2069855">
              <a:off x="3083425" y="5919936"/>
              <a:ext cx="126188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TW" sz="2800">
                  <a:solidFill>
                    <a:srgbClr val="84BE65"/>
                  </a:solidFill>
                  <a:latin typeface="Arial"/>
                  <a:ea typeface="Arial"/>
                  <a:cs typeface="Arial"/>
                  <a:sym typeface="Arial"/>
                </a:rPr>
                <a:t>可控制</a:t>
              </a:r>
              <a:endParaRPr/>
            </a:p>
          </p:txBody>
        </p:sp>
        <p:cxnSp>
          <p:nvCxnSpPr>
            <p:cNvPr id="782" name="Google Shape;782;p31">
              <a:hlinkClick action="ppaction://hlinkshowjump?jump=nextslide"/>
            </p:cNvPr>
            <p:cNvCxnSpPr/>
            <p:nvPr/>
          </p:nvCxnSpPr>
          <p:spPr>
            <a:xfrm flipH="1" rot="10800000">
              <a:off x="3505640" y="5334000"/>
              <a:ext cx="152378" cy="609321"/>
            </a:xfrm>
            <a:prstGeom prst="straightConnector1">
              <a:avLst/>
            </a:prstGeom>
            <a:noFill/>
            <a:ln cap="flat" cmpd="sng" w="63500">
              <a:solidFill>
                <a:srgbClr val="EB6615"/>
              </a:solidFill>
              <a:prstDash val="solid"/>
              <a:round/>
              <a:headEnd len="med" w="med" type="none"/>
              <a:tailEnd len="med" w="med" type="triangle"/>
            </a:ln>
            <a:effectLst>
              <a:outerShdw blurRad="63500" rotWithShape="0" algn="br" dir="3000007" dist="63500">
                <a:srgbClr val="000000">
                  <a:alpha val="34901"/>
                </a:srgbClr>
              </a:outerShdw>
            </a:effectLst>
          </p:spPr>
        </p:cxnSp>
      </p:grpSp>
      <p:grpSp>
        <p:nvGrpSpPr>
          <p:cNvPr id="783" name="Google Shape;783;p31"/>
          <p:cNvGrpSpPr/>
          <p:nvPr/>
        </p:nvGrpSpPr>
        <p:grpSpPr>
          <a:xfrm>
            <a:off x="6436215" y="3342869"/>
            <a:ext cx="1418246" cy="1559334"/>
            <a:chOff x="4912578" y="5334000"/>
            <a:chExt cx="1417164" cy="1558474"/>
          </a:xfrm>
        </p:grpSpPr>
        <p:sp>
          <p:nvSpPr>
            <p:cNvPr id="784" name="Google Shape;784;p31"/>
            <p:cNvSpPr/>
            <p:nvPr/>
          </p:nvSpPr>
          <p:spPr>
            <a:xfrm rot="-2069855">
              <a:off x="4951746" y="6008049"/>
              <a:ext cx="1338828"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TW" sz="3000">
                  <a:solidFill>
                    <a:srgbClr val="84BE65"/>
                  </a:solidFill>
                  <a:latin typeface="Arial"/>
                  <a:ea typeface="Arial"/>
                  <a:cs typeface="Arial"/>
                  <a:sym typeface="Arial"/>
                </a:rPr>
                <a:t>可改變</a:t>
              </a:r>
              <a:endParaRPr/>
            </a:p>
          </p:txBody>
        </p:sp>
        <p:cxnSp>
          <p:nvCxnSpPr>
            <p:cNvPr id="785" name="Google Shape;785;p31"/>
            <p:cNvCxnSpPr/>
            <p:nvPr/>
          </p:nvCxnSpPr>
          <p:spPr>
            <a:xfrm flipH="1" rot="10800000">
              <a:off x="5486325" y="5334000"/>
              <a:ext cx="152284" cy="609264"/>
            </a:xfrm>
            <a:prstGeom prst="straightConnector1">
              <a:avLst/>
            </a:prstGeom>
            <a:noFill/>
            <a:ln cap="flat" cmpd="sng" w="63500">
              <a:solidFill>
                <a:srgbClr val="EB6615"/>
              </a:solidFill>
              <a:prstDash val="solid"/>
              <a:round/>
              <a:headEnd len="med" w="med" type="none"/>
              <a:tailEnd len="med" w="med" type="triangle"/>
            </a:ln>
            <a:effectLst>
              <a:outerShdw blurRad="63500" rotWithShape="0" algn="br" dir="3000007" dist="63500">
                <a:srgbClr val="000000">
                  <a:alpha val="34901"/>
                </a:srgbClr>
              </a:outerShdw>
            </a:effectLst>
          </p:spPr>
        </p:cxnSp>
      </p:grpSp>
      <p:sp>
        <p:nvSpPr>
          <p:cNvPr id="786" name="Google Shape;786;p31"/>
          <p:cNvSpPr txBox="1"/>
          <p:nvPr/>
        </p:nvSpPr>
        <p:spPr>
          <a:xfrm>
            <a:off x="6700533" y="5013176"/>
            <a:ext cx="3286735" cy="144016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00B050"/>
              </a:buClr>
              <a:buSzPts val="6600"/>
              <a:buFont typeface="Arial"/>
              <a:buNone/>
            </a:pPr>
            <a:r>
              <a:rPr b="1" lang="zh-TW" sz="6600">
                <a:solidFill>
                  <a:srgbClr val="00B050"/>
                </a:solidFill>
                <a:latin typeface="Arial"/>
                <a:ea typeface="Arial"/>
                <a:cs typeface="Arial"/>
                <a:sym typeface="Arial"/>
              </a:rPr>
              <a:t> </a:t>
            </a:r>
            <a:r>
              <a:rPr b="1" lang="zh-TW" sz="4400">
                <a:solidFill>
                  <a:srgbClr val="00B050"/>
                </a:solidFill>
                <a:latin typeface="Arial"/>
                <a:ea typeface="Arial"/>
                <a:cs typeface="Arial"/>
                <a:sym typeface="Arial"/>
              </a:rPr>
              <a:t>快快</a:t>
            </a:r>
            <a:r>
              <a:rPr b="1" lang="zh-TW" sz="6600">
                <a:solidFill>
                  <a:srgbClr val="00B050"/>
                </a:solidFill>
                <a:latin typeface="Calibri"/>
                <a:ea typeface="Calibri"/>
                <a:cs typeface="Calibri"/>
                <a:sym typeface="Calibri"/>
              </a:rPr>
              <a:t>AB</a:t>
            </a:r>
            <a:r>
              <a:rPr b="1" lang="zh-TW" sz="6600">
                <a:solidFill>
                  <a:srgbClr val="FF0000"/>
                </a:solidFill>
                <a:latin typeface="Calibri"/>
                <a:ea typeface="Calibri"/>
                <a:cs typeface="Calibri"/>
                <a:sym typeface="Calibri"/>
              </a:rPr>
              <a:t>C</a:t>
            </a:r>
            <a:endParaRPr b="1" sz="6600">
              <a:solidFill>
                <a:srgbClr val="FF0000"/>
              </a:solidFill>
              <a:latin typeface="DFKai-SB"/>
              <a:ea typeface="DFKai-SB"/>
              <a:cs typeface="DFKai-SB"/>
              <a:sym typeface="DFKai-SB"/>
            </a:endParaRPr>
          </a:p>
        </p:txBody>
      </p:sp>
      <p:sp>
        <p:nvSpPr>
          <p:cNvPr id="787" name="Google Shape;787;p31"/>
          <p:cNvSpPr/>
          <p:nvPr/>
        </p:nvSpPr>
        <p:spPr>
          <a:xfrm>
            <a:off x="8232898" y="1316286"/>
            <a:ext cx="1920240" cy="3396043"/>
          </a:xfrm>
          <a:prstGeom prst="roundRect">
            <a:avLst>
              <a:gd fmla="val 16667" name="adj"/>
            </a:avLst>
          </a:prstGeom>
          <a:noFill/>
          <a:ln cap="flat" cmpd="sng" w="98425">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32"/>
          <p:cNvSpPr txBox="1"/>
          <p:nvPr/>
        </p:nvSpPr>
        <p:spPr>
          <a:xfrm>
            <a:off x="2639616" y="3452762"/>
            <a:ext cx="2520280" cy="1512168"/>
          </a:xfrm>
          <a:prstGeom prst="rect">
            <a:avLst/>
          </a:prstGeom>
          <a:solidFill>
            <a:schemeClr val="lt1"/>
          </a:solidFill>
          <a:ln cap="flat" cmpd="sng" w="19050">
            <a:solidFill>
              <a:srgbClr val="BF9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Clr>
                <a:srgbClr val="548135"/>
              </a:buClr>
              <a:buSzPts val="3600"/>
              <a:buFont typeface="Arial"/>
              <a:buNone/>
            </a:pPr>
            <a:r>
              <a:rPr lang="zh-TW" sz="3600">
                <a:solidFill>
                  <a:srgbClr val="548135"/>
                </a:solidFill>
                <a:latin typeface="Arial"/>
                <a:ea typeface="Arial"/>
                <a:cs typeface="Arial"/>
                <a:sym typeface="Arial"/>
              </a:rPr>
              <a:t>給予增強</a:t>
            </a:r>
            <a:endParaRPr sz="3600">
              <a:solidFill>
                <a:srgbClr val="548135"/>
              </a:solidFill>
              <a:latin typeface="Arial"/>
              <a:ea typeface="Arial"/>
              <a:cs typeface="Arial"/>
              <a:sym typeface="Arial"/>
            </a:endParaRPr>
          </a:p>
          <a:p>
            <a:pPr indent="0" lvl="0" marL="0" marR="0" rtl="0" algn="ctr">
              <a:spcBef>
                <a:spcPts val="720"/>
              </a:spcBef>
              <a:spcAft>
                <a:spcPts val="0"/>
              </a:spcAft>
              <a:buClr>
                <a:srgbClr val="548135"/>
              </a:buClr>
              <a:buSzPts val="3600"/>
              <a:buFont typeface="Arial"/>
              <a:buNone/>
            </a:pPr>
            <a:r>
              <a:rPr lang="zh-TW" sz="3600">
                <a:solidFill>
                  <a:srgbClr val="548135"/>
                </a:solidFill>
                <a:latin typeface="Arial"/>
                <a:ea typeface="Arial"/>
                <a:cs typeface="Arial"/>
                <a:sym typeface="Arial"/>
              </a:rPr>
              <a:t>消除增強</a:t>
            </a:r>
            <a:endParaRPr/>
          </a:p>
        </p:txBody>
      </p:sp>
      <p:sp>
        <p:nvSpPr>
          <p:cNvPr id="793" name="Google Shape;793;p32"/>
          <p:cNvSpPr txBox="1"/>
          <p:nvPr/>
        </p:nvSpPr>
        <p:spPr>
          <a:xfrm>
            <a:off x="3287688" y="2060848"/>
            <a:ext cx="6192688" cy="792088"/>
          </a:xfrm>
          <a:prstGeom prst="rect">
            <a:avLst/>
          </a:prstGeom>
          <a:noFill/>
          <a:ln>
            <a:noFill/>
          </a:ln>
        </p:spPr>
        <p:txBody>
          <a:bodyPr anchorCtr="0" anchor="b" bIns="45700" lIns="91425" spcFirstLastPara="1" rIns="91425" wrap="square" tIns="45700">
            <a:normAutofit/>
          </a:bodyPr>
          <a:lstStyle/>
          <a:p>
            <a:pPr indent="0" lvl="0" marL="0" marR="0" rtl="0" algn="l">
              <a:spcBef>
                <a:spcPts val="0"/>
              </a:spcBef>
              <a:spcAft>
                <a:spcPts val="0"/>
              </a:spcAft>
              <a:buClr>
                <a:srgbClr val="BF9000"/>
              </a:buClr>
              <a:buSzPts val="3200"/>
              <a:buFont typeface="Arial"/>
              <a:buNone/>
            </a:pPr>
            <a:r>
              <a:rPr b="1" lang="zh-TW" sz="3200">
                <a:solidFill>
                  <a:srgbClr val="BF9000"/>
                </a:solidFill>
                <a:latin typeface="Arial"/>
                <a:ea typeface="Arial"/>
                <a:cs typeface="Arial"/>
                <a:sym typeface="Arial"/>
              </a:rPr>
              <a:t>✧確定功能🡪設計增強笑CC</a:t>
            </a:r>
            <a:endParaRPr b="1" sz="3200">
              <a:solidFill>
                <a:srgbClr val="BF9000"/>
              </a:solidFill>
              <a:latin typeface="Arial"/>
              <a:ea typeface="Arial"/>
              <a:cs typeface="Arial"/>
              <a:sym typeface="Arial"/>
            </a:endParaRPr>
          </a:p>
        </p:txBody>
      </p:sp>
      <p:sp>
        <p:nvSpPr>
          <p:cNvPr id="794" name="Google Shape;794;p32"/>
          <p:cNvSpPr txBox="1"/>
          <p:nvPr/>
        </p:nvSpPr>
        <p:spPr>
          <a:xfrm>
            <a:off x="6681109" y="3421227"/>
            <a:ext cx="3024336" cy="1512168"/>
          </a:xfrm>
          <a:prstGeom prst="rect">
            <a:avLst/>
          </a:prstGeom>
          <a:solidFill>
            <a:schemeClr val="lt1"/>
          </a:solidFill>
          <a:ln cap="flat" cmpd="sng" w="19050">
            <a:solidFill>
              <a:srgbClr val="BF9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rgbClr val="548135"/>
              </a:buClr>
              <a:buSzPts val="3600"/>
              <a:buFont typeface="Arial"/>
              <a:buNone/>
            </a:pPr>
            <a:r>
              <a:rPr lang="zh-TW" sz="3600">
                <a:solidFill>
                  <a:srgbClr val="548135"/>
                </a:solidFill>
                <a:latin typeface="Arial"/>
                <a:ea typeface="Arial"/>
                <a:cs typeface="Arial"/>
                <a:sym typeface="Arial"/>
              </a:rPr>
              <a:t>穩固好行為</a:t>
            </a:r>
            <a:endParaRPr sz="3600">
              <a:solidFill>
                <a:srgbClr val="548135"/>
              </a:solidFill>
              <a:latin typeface="Arial"/>
              <a:ea typeface="Arial"/>
              <a:cs typeface="Arial"/>
              <a:sym typeface="Arial"/>
            </a:endParaRPr>
          </a:p>
          <a:p>
            <a:pPr indent="0" lvl="0" marL="0" marR="0" rtl="0" algn="l">
              <a:spcBef>
                <a:spcPts val="720"/>
              </a:spcBef>
              <a:spcAft>
                <a:spcPts val="0"/>
              </a:spcAft>
              <a:buClr>
                <a:srgbClr val="548135"/>
              </a:buClr>
              <a:buSzPts val="3600"/>
              <a:buFont typeface="Arial"/>
              <a:buNone/>
            </a:pPr>
            <a:r>
              <a:rPr lang="zh-TW" sz="3600">
                <a:solidFill>
                  <a:srgbClr val="548135"/>
                </a:solidFill>
                <a:latin typeface="Arial"/>
                <a:ea typeface="Arial"/>
                <a:cs typeface="Arial"/>
                <a:sym typeface="Arial"/>
              </a:rPr>
              <a:t>降低問題行為</a:t>
            </a:r>
            <a:endParaRPr/>
          </a:p>
        </p:txBody>
      </p:sp>
      <p:sp>
        <p:nvSpPr>
          <p:cNvPr id="795" name="Google Shape;795;p32"/>
          <p:cNvSpPr txBox="1"/>
          <p:nvPr/>
        </p:nvSpPr>
        <p:spPr>
          <a:xfrm>
            <a:off x="5519937" y="3717033"/>
            <a:ext cx="688009"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zh-TW" sz="4400">
                <a:solidFill>
                  <a:srgbClr val="BF9000"/>
                </a:solidFill>
                <a:latin typeface="Arial"/>
                <a:ea typeface="Arial"/>
                <a:cs typeface="Arial"/>
                <a:sym typeface="Arial"/>
              </a:rPr>
              <a:t>→</a:t>
            </a:r>
            <a:endParaRPr sz="44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33"/>
          <p:cNvSpPr txBox="1"/>
          <p:nvPr>
            <p:ph type="title"/>
          </p:nvPr>
        </p:nvSpPr>
        <p:spPr>
          <a:xfrm>
            <a:off x="2567608" y="23747"/>
            <a:ext cx="7716836" cy="1447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BF9000"/>
              </a:buClr>
              <a:buSzPts val="4400"/>
              <a:buFont typeface="Arial"/>
              <a:buNone/>
            </a:pPr>
            <a:r>
              <a:rPr b="1" lang="zh-TW">
                <a:solidFill>
                  <a:srgbClr val="BF9000"/>
                </a:solidFill>
                <a:latin typeface="Arial"/>
                <a:ea typeface="Arial"/>
                <a:cs typeface="Arial"/>
                <a:sym typeface="Arial"/>
              </a:rPr>
              <a:t>孩子主動收拾好玩具</a:t>
            </a:r>
            <a:endParaRPr/>
          </a:p>
        </p:txBody>
      </p:sp>
      <p:pic>
        <p:nvPicPr>
          <p:cNvPr id="801" name="Google Shape;801;p33"/>
          <p:cNvPicPr preferRelativeResize="0"/>
          <p:nvPr>
            <p:ph idx="1" type="body"/>
          </p:nvPr>
        </p:nvPicPr>
        <p:blipFill rotWithShape="1">
          <a:blip r:embed="rId3">
            <a:alphaModFix/>
          </a:blip>
          <a:srcRect b="0" l="0" r="0" t="0"/>
          <a:stretch/>
        </p:blipFill>
        <p:spPr>
          <a:xfrm>
            <a:off x="1703512" y="2636912"/>
            <a:ext cx="3744416" cy="2808312"/>
          </a:xfrm>
          <a:prstGeom prst="rect">
            <a:avLst/>
          </a:prstGeom>
          <a:noFill/>
          <a:ln>
            <a:noFill/>
          </a:ln>
        </p:spPr>
      </p:pic>
      <p:pic>
        <p:nvPicPr>
          <p:cNvPr descr="https://s.yimg.com/xd/api/res/1.2/fpTdCq69qur5ww0mXNY4rA--/YXBwaWQ9eXR3YXVjdGlvbnNlcnZpY2U7aD03MDA7cT04NTtyb3RhdGU9YXV0bzt3PTIxNztwPW9wZW5jdg--/http:/nevec-img.zenfs.com/prod/tw_ec05-7/55ba22e2-4203-45a4-a99f-9167ae5aca8a.jpg" id="802" name="Google Shape;802;p33"/>
          <p:cNvPicPr preferRelativeResize="0"/>
          <p:nvPr/>
        </p:nvPicPr>
        <p:blipFill rotWithShape="1">
          <a:blip r:embed="rId4">
            <a:alphaModFix/>
          </a:blip>
          <a:srcRect b="0" l="0" r="0" t="0"/>
          <a:stretch/>
        </p:blipFill>
        <p:spPr>
          <a:xfrm>
            <a:off x="7633176" y="2204865"/>
            <a:ext cx="1805574" cy="3168351"/>
          </a:xfrm>
          <a:prstGeom prst="rect">
            <a:avLst/>
          </a:prstGeom>
          <a:noFill/>
          <a:ln>
            <a:noFill/>
          </a:ln>
        </p:spPr>
      </p:pic>
      <p:sp>
        <p:nvSpPr>
          <p:cNvPr id="803" name="Google Shape;803;p33"/>
          <p:cNvSpPr txBox="1"/>
          <p:nvPr/>
        </p:nvSpPr>
        <p:spPr>
          <a:xfrm>
            <a:off x="5709974" y="3488605"/>
            <a:ext cx="2042211" cy="174059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5A84E2"/>
              </a:buClr>
              <a:buSzPts val="6600"/>
              <a:buFont typeface="Calibri"/>
              <a:buNone/>
            </a:pPr>
            <a:r>
              <a:t/>
            </a:r>
            <a:endParaRPr b="1" sz="6600">
              <a:solidFill>
                <a:srgbClr val="FF0000"/>
              </a:solidFill>
              <a:latin typeface="Calibri"/>
              <a:ea typeface="Calibri"/>
              <a:cs typeface="Calibri"/>
              <a:sym typeface="Calibri"/>
            </a:endParaRPr>
          </a:p>
          <a:p>
            <a:pPr indent="0" lvl="0" marL="0" marR="0" rtl="0" algn="l">
              <a:spcBef>
                <a:spcPts val="0"/>
              </a:spcBef>
              <a:spcAft>
                <a:spcPts val="0"/>
              </a:spcAft>
              <a:buClr>
                <a:srgbClr val="5A84E2"/>
              </a:buClr>
              <a:buSzPts val="6600"/>
              <a:buFont typeface="Calibri"/>
              <a:buNone/>
            </a:pPr>
            <a:r>
              <a:t/>
            </a:r>
            <a:endParaRPr b="1" sz="6600">
              <a:solidFill>
                <a:srgbClr val="FF0000"/>
              </a:solidFill>
              <a:latin typeface="Calibri"/>
              <a:ea typeface="Calibri"/>
              <a:cs typeface="Calibri"/>
              <a:sym typeface="Calibri"/>
            </a:endParaRPr>
          </a:p>
          <a:p>
            <a:pPr indent="0" lvl="0" marL="0" marR="0" rtl="0" algn="l">
              <a:spcBef>
                <a:spcPts val="0"/>
              </a:spcBef>
              <a:spcAft>
                <a:spcPts val="0"/>
              </a:spcAft>
              <a:buClr>
                <a:srgbClr val="5A84E2"/>
              </a:buClr>
              <a:buSzPts val="6600"/>
              <a:buFont typeface="Calibri"/>
              <a:buNone/>
            </a:pPr>
            <a:r>
              <a:t/>
            </a:r>
            <a:endParaRPr b="1" sz="6600">
              <a:solidFill>
                <a:srgbClr val="FF0000"/>
              </a:solidFill>
              <a:latin typeface="Calibri"/>
              <a:ea typeface="Calibri"/>
              <a:cs typeface="Calibri"/>
              <a:sym typeface="Calibri"/>
            </a:endParaRPr>
          </a:p>
          <a:p>
            <a:pPr indent="0" lvl="0" marL="0" marR="0" rtl="0" algn="l">
              <a:lnSpc>
                <a:spcPct val="75757"/>
              </a:lnSpc>
              <a:spcBef>
                <a:spcPts val="0"/>
              </a:spcBef>
              <a:spcAft>
                <a:spcPts val="0"/>
              </a:spcAft>
              <a:buClr>
                <a:srgbClr val="FF0000"/>
              </a:buClr>
              <a:buSzPts val="6600"/>
              <a:buFont typeface="Calibri"/>
              <a:buNone/>
            </a:pPr>
            <a:r>
              <a:rPr b="1" lang="zh-TW" sz="6600">
                <a:solidFill>
                  <a:srgbClr val="FF0000"/>
                </a:solidFill>
                <a:latin typeface="Calibri"/>
                <a:ea typeface="Calibri"/>
                <a:cs typeface="Calibri"/>
                <a:sym typeface="Calibri"/>
              </a:rPr>
              <a:t>C</a:t>
            </a:r>
            <a:r>
              <a:rPr b="1" lang="zh-TW" sz="2800">
                <a:solidFill>
                  <a:srgbClr val="FF0000"/>
                </a:solidFill>
                <a:latin typeface="Arial"/>
                <a:ea typeface="Arial"/>
                <a:cs typeface="Arial"/>
                <a:sym typeface="Arial"/>
              </a:rPr>
              <a:t>下去</a:t>
            </a:r>
            <a:endParaRPr b="1" sz="2800">
              <a:solidFill>
                <a:srgbClr val="FF0000"/>
              </a:solidFill>
              <a:latin typeface="Arial"/>
              <a:ea typeface="Arial"/>
              <a:cs typeface="Arial"/>
              <a:sym typeface="Arial"/>
            </a:endParaRPr>
          </a:p>
          <a:p>
            <a:pPr indent="0" lvl="0" marL="0" marR="0" rtl="0" algn="l">
              <a:lnSpc>
                <a:spcPct val="69444"/>
              </a:lnSpc>
              <a:spcBef>
                <a:spcPts val="0"/>
              </a:spcBef>
              <a:spcAft>
                <a:spcPts val="0"/>
              </a:spcAft>
              <a:buClr>
                <a:srgbClr val="FF0000"/>
              </a:buClr>
              <a:buSzPts val="2800"/>
              <a:buFont typeface="Arial"/>
              <a:buNone/>
            </a:pPr>
            <a:r>
              <a:rPr b="1" lang="zh-TW" sz="2800">
                <a:solidFill>
                  <a:srgbClr val="FF0000"/>
                </a:solidFill>
                <a:latin typeface="Arial"/>
                <a:ea typeface="Arial"/>
                <a:cs typeface="Arial"/>
                <a:sym typeface="Arial"/>
              </a:rPr>
              <a:t> </a:t>
            </a:r>
            <a:r>
              <a:rPr b="1" lang="zh-TW" sz="7200">
                <a:solidFill>
                  <a:srgbClr val="FF0000"/>
                </a:solidFill>
                <a:latin typeface="Arial"/>
                <a:ea typeface="Arial"/>
                <a:cs typeface="Arial"/>
                <a:sym typeface="Arial"/>
              </a:rPr>
              <a:t>→</a:t>
            </a:r>
            <a:endParaRPr b="1" sz="7200">
              <a:solidFill>
                <a:srgbClr val="FF0000"/>
              </a:solidFill>
              <a:latin typeface="Arial"/>
              <a:ea typeface="Arial"/>
              <a:cs typeface="Arial"/>
              <a:sym typeface="Arial"/>
            </a:endParaRPr>
          </a:p>
        </p:txBody>
      </p:sp>
      <p:sp>
        <p:nvSpPr>
          <p:cNvPr id="804" name="Google Shape;804;p33"/>
          <p:cNvSpPr txBox="1"/>
          <p:nvPr/>
        </p:nvSpPr>
        <p:spPr>
          <a:xfrm>
            <a:off x="7896201" y="5445225"/>
            <a:ext cx="2042211" cy="102051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5A84E2"/>
              </a:buClr>
              <a:buSzPts val="6600"/>
              <a:buFont typeface="Calibri"/>
              <a:buNone/>
            </a:pPr>
            <a:r>
              <a:t/>
            </a:r>
            <a:endParaRPr b="1" sz="6600">
              <a:solidFill>
                <a:srgbClr val="FF0000"/>
              </a:solidFill>
              <a:latin typeface="Calibri"/>
              <a:ea typeface="Calibri"/>
              <a:cs typeface="Calibri"/>
              <a:sym typeface="Calibri"/>
            </a:endParaRPr>
          </a:p>
          <a:p>
            <a:pPr indent="0" lvl="0" marL="0" marR="0" rtl="0" algn="l">
              <a:spcBef>
                <a:spcPts val="0"/>
              </a:spcBef>
              <a:spcAft>
                <a:spcPts val="0"/>
              </a:spcAft>
              <a:buClr>
                <a:srgbClr val="FF0000"/>
              </a:buClr>
              <a:buSzPts val="6600"/>
              <a:buFont typeface="Arial"/>
              <a:buNone/>
            </a:pPr>
            <a:r>
              <a:rPr b="1" lang="zh-TW" sz="6600">
                <a:solidFill>
                  <a:srgbClr val="FF0000"/>
                </a:solidFill>
                <a:latin typeface="Arial"/>
                <a:ea typeface="Arial"/>
                <a:cs typeface="Arial"/>
                <a:sym typeface="Arial"/>
              </a:rPr>
              <a:t>增強</a:t>
            </a:r>
            <a:endParaRPr b="1" sz="6600">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3"/>
                                        </p:tgtEl>
                                        <p:attrNameLst>
                                          <p:attrName>style.visibility</p:attrName>
                                        </p:attrNameLst>
                                      </p:cBhvr>
                                      <p:to>
                                        <p:strVal val="visible"/>
                                      </p:to>
                                    </p:set>
                                    <p:animEffect filter="fade" transition="in">
                                      <p:cBhvr>
                                        <p:cTn dur="500"/>
                                        <p:tgtEl>
                                          <p:spTgt spid="8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sp>
        <p:nvSpPr>
          <p:cNvPr id="809" name="Google Shape;809;p34"/>
          <p:cNvSpPr txBox="1"/>
          <p:nvPr>
            <p:ph type="title"/>
          </p:nvPr>
        </p:nvSpPr>
        <p:spPr>
          <a:xfrm>
            <a:off x="2509607" y="32213"/>
            <a:ext cx="7716836" cy="1447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BF9000"/>
              </a:buClr>
              <a:buSzPts val="4400"/>
              <a:buFont typeface="Arial"/>
              <a:buNone/>
            </a:pPr>
            <a:r>
              <a:rPr b="1" lang="zh-TW">
                <a:solidFill>
                  <a:srgbClr val="BF9000"/>
                </a:solidFill>
                <a:latin typeface="Arial"/>
                <a:ea typeface="Arial"/>
                <a:cs typeface="Arial"/>
                <a:sym typeface="Arial"/>
              </a:rPr>
              <a:t>想要買東西就用鬧的</a:t>
            </a:r>
            <a:endParaRPr/>
          </a:p>
        </p:txBody>
      </p:sp>
      <p:pic>
        <p:nvPicPr>
          <p:cNvPr id="810" name="Google Shape;810;p34"/>
          <p:cNvPicPr preferRelativeResize="0"/>
          <p:nvPr>
            <p:ph idx="1" type="body"/>
          </p:nvPr>
        </p:nvPicPr>
        <p:blipFill rotWithShape="1">
          <a:blip r:embed="rId3">
            <a:alphaModFix/>
          </a:blip>
          <a:srcRect b="0" l="0" r="0" t="0"/>
          <a:stretch/>
        </p:blipFill>
        <p:spPr>
          <a:xfrm>
            <a:off x="7478748" y="2514174"/>
            <a:ext cx="2630181" cy="2630181"/>
          </a:xfrm>
          <a:prstGeom prst="rect">
            <a:avLst/>
          </a:prstGeom>
          <a:noFill/>
          <a:ln>
            <a:noFill/>
          </a:ln>
        </p:spPr>
      </p:pic>
      <p:pic>
        <p:nvPicPr>
          <p:cNvPr descr="http://img.secretchina.com/dat/thumbnails/26/2012/09/26/20120926142340179_small.jpg" id="811" name="Google Shape;811;p34"/>
          <p:cNvPicPr preferRelativeResize="0"/>
          <p:nvPr/>
        </p:nvPicPr>
        <p:blipFill rotWithShape="1">
          <a:blip r:embed="rId4">
            <a:alphaModFix/>
          </a:blip>
          <a:srcRect b="0" l="0" r="0" t="0"/>
          <a:stretch/>
        </p:blipFill>
        <p:spPr>
          <a:xfrm>
            <a:off x="1631505" y="2132857"/>
            <a:ext cx="4244115" cy="3278167"/>
          </a:xfrm>
          <a:prstGeom prst="rect">
            <a:avLst/>
          </a:prstGeom>
          <a:noFill/>
          <a:ln>
            <a:noFill/>
          </a:ln>
        </p:spPr>
      </p:pic>
      <p:sp>
        <p:nvSpPr>
          <p:cNvPr id="812" name="Google Shape;812;p34"/>
          <p:cNvSpPr txBox="1"/>
          <p:nvPr/>
        </p:nvSpPr>
        <p:spPr>
          <a:xfrm>
            <a:off x="5884168" y="3488605"/>
            <a:ext cx="2808312" cy="174059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5A84E2"/>
              </a:buClr>
              <a:buSzPts val="6600"/>
              <a:buFont typeface="Calibri"/>
              <a:buNone/>
            </a:pPr>
            <a:r>
              <a:t/>
            </a:r>
            <a:endParaRPr b="1" sz="6600">
              <a:solidFill>
                <a:srgbClr val="FF0000"/>
              </a:solidFill>
              <a:latin typeface="Calibri"/>
              <a:ea typeface="Calibri"/>
              <a:cs typeface="Calibri"/>
              <a:sym typeface="Calibri"/>
            </a:endParaRPr>
          </a:p>
          <a:p>
            <a:pPr indent="0" lvl="0" marL="0" marR="0" rtl="0" algn="l">
              <a:spcBef>
                <a:spcPts val="0"/>
              </a:spcBef>
              <a:spcAft>
                <a:spcPts val="0"/>
              </a:spcAft>
              <a:buClr>
                <a:srgbClr val="5A84E2"/>
              </a:buClr>
              <a:buSzPts val="6600"/>
              <a:buFont typeface="Calibri"/>
              <a:buNone/>
            </a:pPr>
            <a:r>
              <a:t/>
            </a:r>
            <a:endParaRPr b="1" sz="6600">
              <a:solidFill>
                <a:srgbClr val="FF0000"/>
              </a:solidFill>
              <a:latin typeface="Calibri"/>
              <a:ea typeface="Calibri"/>
              <a:cs typeface="Calibri"/>
              <a:sym typeface="Calibri"/>
            </a:endParaRPr>
          </a:p>
          <a:p>
            <a:pPr indent="0" lvl="0" marL="0" marR="0" rtl="0" algn="l">
              <a:spcBef>
                <a:spcPts val="0"/>
              </a:spcBef>
              <a:spcAft>
                <a:spcPts val="0"/>
              </a:spcAft>
              <a:buClr>
                <a:srgbClr val="5A84E2"/>
              </a:buClr>
              <a:buSzPts val="6600"/>
              <a:buFont typeface="Calibri"/>
              <a:buNone/>
            </a:pPr>
            <a:r>
              <a:t/>
            </a:r>
            <a:endParaRPr b="1" sz="6600">
              <a:solidFill>
                <a:srgbClr val="FF0000"/>
              </a:solidFill>
              <a:latin typeface="Calibri"/>
              <a:ea typeface="Calibri"/>
              <a:cs typeface="Calibri"/>
              <a:sym typeface="Calibri"/>
            </a:endParaRPr>
          </a:p>
          <a:p>
            <a:pPr indent="0" lvl="0" marL="0" marR="0" rtl="0" algn="l">
              <a:lnSpc>
                <a:spcPct val="75757"/>
              </a:lnSpc>
              <a:spcBef>
                <a:spcPts val="0"/>
              </a:spcBef>
              <a:spcAft>
                <a:spcPts val="0"/>
              </a:spcAft>
              <a:buClr>
                <a:srgbClr val="FF0000"/>
              </a:buClr>
              <a:buSzPts val="6600"/>
              <a:buFont typeface="Calibri"/>
              <a:buNone/>
            </a:pPr>
            <a:r>
              <a:rPr b="1" lang="zh-TW" sz="6600">
                <a:solidFill>
                  <a:srgbClr val="FF0000"/>
                </a:solidFill>
                <a:latin typeface="Calibri"/>
                <a:ea typeface="Calibri"/>
                <a:cs typeface="Calibri"/>
                <a:sym typeface="Calibri"/>
              </a:rPr>
              <a:t>C</a:t>
            </a:r>
            <a:r>
              <a:rPr b="1" lang="zh-TW" sz="2800">
                <a:solidFill>
                  <a:srgbClr val="FF0000"/>
                </a:solidFill>
                <a:latin typeface="Arial"/>
                <a:ea typeface="Arial"/>
                <a:cs typeface="Arial"/>
                <a:sym typeface="Arial"/>
              </a:rPr>
              <a:t>下去</a:t>
            </a:r>
            <a:endParaRPr b="1" sz="2800">
              <a:solidFill>
                <a:srgbClr val="FF0000"/>
              </a:solidFill>
              <a:latin typeface="Arial"/>
              <a:ea typeface="Arial"/>
              <a:cs typeface="Arial"/>
              <a:sym typeface="Arial"/>
            </a:endParaRPr>
          </a:p>
          <a:p>
            <a:pPr indent="0" lvl="0" marL="0" marR="0" rtl="0" algn="l">
              <a:lnSpc>
                <a:spcPct val="69444"/>
              </a:lnSpc>
              <a:spcBef>
                <a:spcPts val="0"/>
              </a:spcBef>
              <a:spcAft>
                <a:spcPts val="0"/>
              </a:spcAft>
              <a:buClr>
                <a:srgbClr val="FF0000"/>
              </a:buClr>
              <a:buSzPts val="2800"/>
              <a:buFont typeface="Arial"/>
              <a:buNone/>
            </a:pPr>
            <a:r>
              <a:rPr b="1" lang="zh-TW" sz="2800">
                <a:solidFill>
                  <a:srgbClr val="FF0000"/>
                </a:solidFill>
                <a:latin typeface="Arial"/>
                <a:ea typeface="Arial"/>
                <a:cs typeface="Arial"/>
                <a:sym typeface="Arial"/>
              </a:rPr>
              <a:t> </a:t>
            </a:r>
            <a:r>
              <a:rPr b="1" lang="zh-TW" sz="7200">
                <a:solidFill>
                  <a:srgbClr val="FF0000"/>
                </a:solidFill>
                <a:latin typeface="Arial"/>
                <a:ea typeface="Arial"/>
                <a:cs typeface="Arial"/>
                <a:sym typeface="Arial"/>
              </a:rPr>
              <a:t>→</a:t>
            </a:r>
            <a:endParaRPr b="1" sz="7200">
              <a:solidFill>
                <a:srgbClr val="FF0000"/>
              </a:solidFill>
              <a:latin typeface="Arial"/>
              <a:ea typeface="Arial"/>
              <a:cs typeface="Arial"/>
              <a:sym typeface="Arial"/>
            </a:endParaRPr>
          </a:p>
        </p:txBody>
      </p:sp>
      <p:sp>
        <p:nvSpPr>
          <p:cNvPr id="813" name="Google Shape;813;p34"/>
          <p:cNvSpPr txBox="1"/>
          <p:nvPr/>
        </p:nvSpPr>
        <p:spPr>
          <a:xfrm>
            <a:off x="8184233" y="5229200"/>
            <a:ext cx="2042211" cy="102051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5A84E2"/>
              </a:buClr>
              <a:buSzPts val="6600"/>
              <a:buFont typeface="Calibri"/>
              <a:buNone/>
            </a:pPr>
            <a:r>
              <a:t/>
            </a:r>
            <a:endParaRPr b="1" sz="6600">
              <a:solidFill>
                <a:srgbClr val="FF0000"/>
              </a:solidFill>
              <a:latin typeface="Calibri"/>
              <a:ea typeface="Calibri"/>
              <a:cs typeface="Calibri"/>
              <a:sym typeface="Calibri"/>
            </a:endParaRPr>
          </a:p>
          <a:p>
            <a:pPr indent="0" lvl="0" marL="0" marR="0" rtl="0" algn="l">
              <a:spcBef>
                <a:spcPts val="0"/>
              </a:spcBef>
              <a:spcAft>
                <a:spcPts val="0"/>
              </a:spcAft>
              <a:buClr>
                <a:srgbClr val="FF0000"/>
              </a:buClr>
              <a:buSzPts val="6600"/>
              <a:buFont typeface="Arial"/>
              <a:buNone/>
            </a:pPr>
            <a:r>
              <a:rPr b="1" lang="zh-TW" sz="6600">
                <a:solidFill>
                  <a:srgbClr val="FF0000"/>
                </a:solidFill>
                <a:latin typeface="Arial"/>
                <a:ea typeface="Arial"/>
                <a:cs typeface="Arial"/>
                <a:sym typeface="Arial"/>
              </a:rPr>
              <a:t>忽略</a:t>
            </a:r>
            <a:endParaRPr b="1" sz="6600">
              <a:solidFill>
                <a:srgbClr val="FF0000"/>
              </a:solidFill>
              <a:latin typeface="Arial"/>
              <a:ea typeface="Arial"/>
              <a:cs typeface="Arial"/>
              <a:sym typeface="Arial"/>
            </a:endParaRPr>
          </a:p>
        </p:txBody>
      </p:sp>
      <p:sp>
        <p:nvSpPr>
          <p:cNvPr id="814" name="Google Shape;814;p34"/>
          <p:cNvSpPr/>
          <p:nvPr/>
        </p:nvSpPr>
        <p:spPr>
          <a:xfrm>
            <a:off x="7336042" y="2276872"/>
            <a:ext cx="688268" cy="720080"/>
          </a:xfrm>
          <a:prstGeom prst="curvedRightArrow">
            <a:avLst>
              <a:gd fmla="val 0" name="adj1"/>
              <a:gd fmla="val 23506" name="adj2"/>
              <a:gd fmla="val 11714" name="adj3"/>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815" name="Google Shape;815;p34"/>
          <p:cNvPicPr preferRelativeResize="0"/>
          <p:nvPr/>
        </p:nvPicPr>
        <p:blipFill rotWithShape="1">
          <a:blip r:embed="rId3">
            <a:alphaModFix/>
          </a:blip>
          <a:srcRect b="0" l="0" r="0" t="0"/>
          <a:stretch/>
        </p:blipFill>
        <p:spPr>
          <a:xfrm>
            <a:off x="7680176" y="2378429"/>
            <a:ext cx="2787020" cy="278702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12"/>
                                        </p:tgtEl>
                                        <p:attrNameLst>
                                          <p:attrName>style.visibility</p:attrName>
                                        </p:attrNameLst>
                                      </p:cBhvr>
                                      <p:to>
                                        <p:strVal val="visible"/>
                                      </p:to>
                                    </p:set>
                                    <p:animEffect filter="fade" transition="in">
                                      <p:cBhvr>
                                        <p:cTn dur="500"/>
                                        <p:tgtEl>
                                          <p:spTgt spid="8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p35"/>
          <p:cNvSpPr txBox="1"/>
          <p:nvPr>
            <p:ph type="ctrTitle"/>
          </p:nvPr>
        </p:nvSpPr>
        <p:spPr>
          <a:xfrm>
            <a:off x="2855640" y="1988840"/>
            <a:ext cx="6477000" cy="129614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BF9000"/>
              </a:buClr>
              <a:buSzPts val="5400"/>
              <a:buFont typeface="Arial"/>
              <a:buNone/>
            </a:pPr>
            <a:r>
              <a:rPr lang="zh-TW" sz="5400">
                <a:solidFill>
                  <a:srgbClr val="BF9000"/>
                </a:solidFill>
                <a:latin typeface="Arial"/>
                <a:ea typeface="Arial"/>
                <a:cs typeface="Arial"/>
                <a:sym typeface="Arial"/>
              </a:rPr>
              <a:t>生態環境策略</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solidFill>
                <a:srgbClr val="BF9000"/>
              </a:solidFill>
              <a:latin typeface="Arial"/>
              <a:ea typeface="Arial"/>
              <a:cs typeface="Arial"/>
              <a:sym typeface="Arial"/>
            </a:endParaRPr>
          </a:p>
        </p:txBody>
      </p:sp>
      <p:sp>
        <p:nvSpPr>
          <p:cNvPr id="828" name="Google Shape;828;p36"/>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rmAutofit fontScale="25000" lnSpcReduction="20000"/>
          </a:bodyPr>
          <a:lstStyle/>
          <a:p>
            <a:pPr indent="0" lvl="0" marL="0" marR="0" rtl="0" algn="l">
              <a:spcBef>
                <a:spcPts val="0"/>
              </a:spcBef>
              <a:spcAft>
                <a:spcPts val="0"/>
              </a:spcAft>
              <a:buNone/>
            </a:pPr>
            <a:fld id="{00000000-1234-1234-1234-123412341234}" type="slidenum">
              <a:rPr lang="zh-TW"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829" name="Google Shape;829;p36"/>
          <p:cNvSpPr/>
          <p:nvPr/>
        </p:nvSpPr>
        <p:spPr>
          <a:xfrm>
            <a:off x="4394999" y="1818868"/>
            <a:ext cx="1447800" cy="1447800"/>
          </a:xfrm>
          <a:prstGeom prst="rect">
            <a:avLst/>
          </a:prstGeom>
          <a:gradFill>
            <a:gsLst>
              <a:gs pos="0">
                <a:srgbClr val="003289"/>
              </a:gs>
              <a:gs pos="20000">
                <a:srgbClr val="003286"/>
              </a:gs>
              <a:gs pos="100000">
                <a:srgbClr val="001A4E"/>
              </a:gs>
            </a:gsLst>
            <a:lin ang="3600000" scaled="0"/>
          </a:gradFill>
          <a:ln cap="flat" cmpd="sng" w="12700">
            <a:solidFill>
              <a:srgbClr val="043579"/>
            </a:solidFill>
            <a:prstDash val="solid"/>
            <a:miter lim="800000"/>
            <a:headEnd len="sm" w="sm" type="none"/>
            <a:tailEnd len="sm" w="sm" type="none"/>
          </a:ln>
          <a:effectLst>
            <a:outerShdw rotWithShape="0" algn="br" dir="3000007" dist="635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4400">
                <a:solidFill>
                  <a:schemeClr val="lt1"/>
                </a:solidFill>
                <a:latin typeface="Arial"/>
                <a:ea typeface="Arial"/>
                <a:cs typeface="Arial"/>
                <a:sym typeface="Arial"/>
              </a:rPr>
              <a:t>A</a:t>
            </a:r>
            <a:endParaRPr/>
          </a:p>
          <a:p>
            <a:pPr indent="0" lvl="0" marL="0" marR="0" rtl="0" algn="ctr">
              <a:spcBef>
                <a:spcPts val="0"/>
              </a:spcBef>
              <a:spcAft>
                <a:spcPts val="0"/>
              </a:spcAft>
              <a:buNone/>
            </a:pPr>
            <a:r>
              <a:rPr lang="zh-TW" sz="3200">
                <a:solidFill>
                  <a:schemeClr val="lt1"/>
                </a:solidFill>
                <a:latin typeface="Arial"/>
                <a:ea typeface="Arial"/>
                <a:cs typeface="Arial"/>
                <a:sym typeface="Arial"/>
              </a:rPr>
              <a:t>前事</a:t>
            </a:r>
            <a:endParaRPr sz="3200">
              <a:solidFill>
                <a:schemeClr val="lt1"/>
              </a:solidFill>
              <a:latin typeface="Arial"/>
              <a:ea typeface="Arial"/>
              <a:cs typeface="Arial"/>
              <a:sym typeface="Arial"/>
            </a:endParaRPr>
          </a:p>
          <a:p>
            <a:pPr indent="0" lvl="0" marL="0" marR="0" rtl="0" algn="ctr">
              <a:spcBef>
                <a:spcPts val="0"/>
              </a:spcBef>
              <a:spcAft>
                <a:spcPts val="0"/>
              </a:spcAft>
              <a:buNone/>
            </a:pPr>
            <a:r>
              <a:rPr lang="zh-TW" sz="1800">
                <a:solidFill>
                  <a:schemeClr val="lt1"/>
                </a:solidFill>
                <a:latin typeface="Arial"/>
                <a:ea typeface="Arial"/>
                <a:cs typeface="Arial"/>
                <a:sym typeface="Arial"/>
              </a:rPr>
              <a:t>Antecedent</a:t>
            </a:r>
            <a:endParaRPr/>
          </a:p>
        </p:txBody>
      </p:sp>
      <p:sp>
        <p:nvSpPr>
          <p:cNvPr id="830" name="Google Shape;830;p36"/>
          <p:cNvSpPr/>
          <p:nvPr/>
        </p:nvSpPr>
        <p:spPr>
          <a:xfrm>
            <a:off x="6406628" y="1818868"/>
            <a:ext cx="1447800" cy="1447800"/>
          </a:xfrm>
          <a:prstGeom prst="rect">
            <a:avLst/>
          </a:prstGeom>
          <a:gradFill>
            <a:gsLst>
              <a:gs pos="0">
                <a:srgbClr val="003289"/>
              </a:gs>
              <a:gs pos="20000">
                <a:srgbClr val="003286"/>
              </a:gs>
              <a:gs pos="100000">
                <a:srgbClr val="001A4E"/>
              </a:gs>
            </a:gsLst>
            <a:lin ang="3600000" scaled="0"/>
          </a:gradFill>
          <a:ln cap="flat" cmpd="sng" w="12700">
            <a:solidFill>
              <a:srgbClr val="043579"/>
            </a:solidFill>
            <a:prstDash val="solid"/>
            <a:miter lim="800000"/>
            <a:headEnd len="sm" w="sm" type="none"/>
            <a:tailEnd len="sm" w="sm" type="none"/>
          </a:ln>
          <a:effectLst>
            <a:outerShdw rotWithShape="0" algn="br" dir="3000007" dist="635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4400">
                <a:solidFill>
                  <a:schemeClr val="lt1"/>
                </a:solidFill>
                <a:latin typeface="Arial"/>
                <a:ea typeface="Arial"/>
                <a:cs typeface="Arial"/>
                <a:sym typeface="Arial"/>
              </a:rPr>
              <a:t>B</a:t>
            </a:r>
            <a:endParaRPr/>
          </a:p>
          <a:p>
            <a:pPr indent="0" lvl="0" marL="0" marR="0" rtl="0" algn="ctr">
              <a:spcBef>
                <a:spcPts val="0"/>
              </a:spcBef>
              <a:spcAft>
                <a:spcPts val="0"/>
              </a:spcAft>
              <a:buNone/>
            </a:pPr>
            <a:r>
              <a:rPr lang="zh-TW" sz="3200">
                <a:solidFill>
                  <a:schemeClr val="lt1"/>
                </a:solidFill>
                <a:latin typeface="Arial"/>
                <a:ea typeface="Arial"/>
                <a:cs typeface="Arial"/>
                <a:sym typeface="Arial"/>
              </a:rPr>
              <a:t>行為</a:t>
            </a:r>
            <a:endParaRPr sz="3200">
              <a:solidFill>
                <a:schemeClr val="lt1"/>
              </a:solidFill>
              <a:latin typeface="Arial"/>
              <a:ea typeface="Arial"/>
              <a:cs typeface="Arial"/>
              <a:sym typeface="Arial"/>
            </a:endParaRPr>
          </a:p>
          <a:p>
            <a:pPr indent="0" lvl="0" marL="0" marR="0" rtl="0" algn="ctr">
              <a:spcBef>
                <a:spcPts val="0"/>
              </a:spcBef>
              <a:spcAft>
                <a:spcPts val="0"/>
              </a:spcAft>
              <a:buNone/>
            </a:pPr>
            <a:r>
              <a:rPr lang="zh-TW" sz="1800">
                <a:solidFill>
                  <a:schemeClr val="lt1"/>
                </a:solidFill>
                <a:latin typeface="Arial"/>
                <a:ea typeface="Arial"/>
                <a:cs typeface="Arial"/>
                <a:sym typeface="Arial"/>
              </a:rPr>
              <a:t>Behavior</a:t>
            </a:r>
            <a:endParaRPr/>
          </a:p>
        </p:txBody>
      </p:sp>
      <p:sp>
        <p:nvSpPr>
          <p:cNvPr id="831" name="Google Shape;831;p36"/>
          <p:cNvSpPr/>
          <p:nvPr/>
        </p:nvSpPr>
        <p:spPr>
          <a:xfrm>
            <a:off x="8379650" y="1818868"/>
            <a:ext cx="1600200" cy="1447800"/>
          </a:xfrm>
          <a:prstGeom prst="rect">
            <a:avLst/>
          </a:prstGeom>
          <a:gradFill>
            <a:gsLst>
              <a:gs pos="0">
                <a:srgbClr val="003289"/>
              </a:gs>
              <a:gs pos="20000">
                <a:srgbClr val="003286"/>
              </a:gs>
              <a:gs pos="100000">
                <a:srgbClr val="001A4E"/>
              </a:gs>
            </a:gsLst>
            <a:lin ang="3600000" scaled="0"/>
          </a:gradFill>
          <a:ln cap="flat" cmpd="sng" w="12700">
            <a:solidFill>
              <a:srgbClr val="043579"/>
            </a:solidFill>
            <a:prstDash val="solid"/>
            <a:miter lim="800000"/>
            <a:headEnd len="sm" w="sm" type="none"/>
            <a:tailEnd len="sm" w="sm" type="none"/>
          </a:ln>
          <a:effectLst>
            <a:outerShdw rotWithShape="0" algn="br" dir="3000007" dist="635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4400">
                <a:solidFill>
                  <a:schemeClr val="lt1"/>
                </a:solidFill>
                <a:latin typeface="Arial"/>
                <a:ea typeface="Arial"/>
                <a:cs typeface="Arial"/>
                <a:sym typeface="Arial"/>
              </a:rPr>
              <a:t>C</a:t>
            </a:r>
            <a:endParaRPr/>
          </a:p>
          <a:p>
            <a:pPr indent="0" lvl="0" marL="0" marR="0" rtl="0" algn="ctr">
              <a:spcBef>
                <a:spcPts val="0"/>
              </a:spcBef>
              <a:spcAft>
                <a:spcPts val="0"/>
              </a:spcAft>
              <a:buNone/>
            </a:pPr>
            <a:r>
              <a:rPr lang="zh-TW" sz="3200">
                <a:solidFill>
                  <a:schemeClr val="lt1"/>
                </a:solidFill>
                <a:latin typeface="Arial"/>
                <a:ea typeface="Arial"/>
                <a:cs typeface="Arial"/>
                <a:sym typeface="Arial"/>
              </a:rPr>
              <a:t>後果</a:t>
            </a:r>
            <a:endParaRPr sz="3200">
              <a:solidFill>
                <a:schemeClr val="lt1"/>
              </a:solidFill>
              <a:latin typeface="Arial"/>
              <a:ea typeface="Arial"/>
              <a:cs typeface="Arial"/>
              <a:sym typeface="Arial"/>
            </a:endParaRPr>
          </a:p>
          <a:p>
            <a:pPr indent="0" lvl="0" marL="0" marR="0" rtl="0" algn="ctr">
              <a:spcBef>
                <a:spcPts val="0"/>
              </a:spcBef>
              <a:spcAft>
                <a:spcPts val="0"/>
              </a:spcAft>
              <a:buNone/>
            </a:pPr>
            <a:r>
              <a:rPr lang="zh-TW" sz="1800">
                <a:solidFill>
                  <a:schemeClr val="lt1"/>
                </a:solidFill>
                <a:latin typeface="Arial"/>
                <a:ea typeface="Arial"/>
                <a:cs typeface="Arial"/>
                <a:sym typeface="Arial"/>
              </a:rPr>
              <a:t>Consequence</a:t>
            </a:r>
            <a:endParaRPr/>
          </a:p>
        </p:txBody>
      </p:sp>
      <p:cxnSp>
        <p:nvCxnSpPr>
          <p:cNvPr id="832" name="Google Shape;832;p36"/>
          <p:cNvCxnSpPr/>
          <p:nvPr/>
        </p:nvCxnSpPr>
        <p:spPr>
          <a:xfrm>
            <a:off x="3936590" y="2530478"/>
            <a:ext cx="381000" cy="0"/>
          </a:xfrm>
          <a:prstGeom prst="straightConnector1">
            <a:avLst/>
          </a:prstGeom>
          <a:noFill/>
          <a:ln cap="flat" cmpd="sng" w="9525">
            <a:solidFill>
              <a:schemeClr val="dk1"/>
            </a:solidFill>
            <a:prstDash val="solid"/>
            <a:round/>
            <a:headEnd len="med" w="med" type="none"/>
            <a:tailEnd len="med" w="med" type="triangle"/>
          </a:ln>
        </p:spPr>
      </p:cxnSp>
      <p:cxnSp>
        <p:nvCxnSpPr>
          <p:cNvPr id="833" name="Google Shape;833;p36"/>
          <p:cNvCxnSpPr/>
          <p:nvPr/>
        </p:nvCxnSpPr>
        <p:spPr>
          <a:xfrm>
            <a:off x="5943600" y="2530478"/>
            <a:ext cx="381000" cy="0"/>
          </a:xfrm>
          <a:prstGeom prst="straightConnector1">
            <a:avLst/>
          </a:prstGeom>
          <a:noFill/>
          <a:ln cap="flat" cmpd="sng" w="9525">
            <a:solidFill>
              <a:schemeClr val="dk1"/>
            </a:solidFill>
            <a:prstDash val="solid"/>
            <a:round/>
            <a:headEnd len="med" w="med" type="none"/>
            <a:tailEnd len="med" w="med" type="triangle"/>
          </a:ln>
        </p:spPr>
      </p:cxnSp>
      <p:cxnSp>
        <p:nvCxnSpPr>
          <p:cNvPr id="834" name="Google Shape;834;p36"/>
          <p:cNvCxnSpPr/>
          <p:nvPr/>
        </p:nvCxnSpPr>
        <p:spPr>
          <a:xfrm>
            <a:off x="7962900" y="2530478"/>
            <a:ext cx="381000" cy="0"/>
          </a:xfrm>
          <a:prstGeom prst="straightConnector1">
            <a:avLst/>
          </a:prstGeom>
          <a:noFill/>
          <a:ln cap="flat" cmpd="sng" w="9525">
            <a:solidFill>
              <a:schemeClr val="dk1"/>
            </a:solidFill>
            <a:prstDash val="solid"/>
            <a:round/>
            <a:headEnd len="med" w="med" type="none"/>
            <a:tailEnd len="med" w="med" type="triangle"/>
          </a:ln>
        </p:spPr>
      </p:cxnSp>
      <p:sp>
        <p:nvSpPr>
          <p:cNvPr id="835" name="Google Shape;835;p36"/>
          <p:cNvSpPr txBox="1"/>
          <p:nvPr/>
        </p:nvSpPr>
        <p:spPr>
          <a:xfrm>
            <a:off x="2286000" y="1796746"/>
            <a:ext cx="1524000" cy="1216025"/>
          </a:xfrm>
          <a:prstGeom prst="rect">
            <a:avLst/>
          </a:prstGeom>
          <a:gradFill>
            <a:gsLst>
              <a:gs pos="0">
                <a:srgbClr val="003289"/>
              </a:gs>
              <a:gs pos="20000">
                <a:srgbClr val="003286"/>
              </a:gs>
              <a:gs pos="100000">
                <a:srgbClr val="001A4E"/>
              </a:gs>
            </a:gsLst>
            <a:lin ang="3600000" scaled="0"/>
          </a:gradFill>
          <a:ln cap="flat" cmpd="sng" w="12700">
            <a:solidFill>
              <a:srgbClr val="043579"/>
            </a:solidFill>
            <a:prstDash val="solid"/>
            <a:miter lim="800000"/>
            <a:headEnd len="sm" w="sm" type="none"/>
            <a:tailEnd len="sm" w="sm" type="none"/>
          </a:ln>
          <a:effectLst>
            <a:outerShdw rotWithShape="0" algn="br" dir="3000007" dist="63500">
              <a:srgbClr val="808080">
                <a:alpha val="34901"/>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zh-TW" sz="2800">
                <a:solidFill>
                  <a:srgbClr val="FFFFFF"/>
                </a:solidFill>
                <a:latin typeface="Arial"/>
                <a:ea typeface="Arial"/>
                <a:cs typeface="Arial"/>
                <a:sym typeface="Arial"/>
              </a:rPr>
              <a:t>環境</a:t>
            </a:r>
            <a:endParaRPr sz="2800">
              <a:solidFill>
                <a:srgbClr val="FFFFFF"/>
              </a:solidFill>
              <a:latin typeface="Arial"/>
              <a:ea typeface="Arial"/>
              <a:cs typeface="Arial"/>
              <a:sym typeface="Arial"/>
            </a:endParaRPr>
          </a:p>
          <a:p>
            <a:pPr indent="0" lvl="0" marL="0" marR="0" rtl="0" algn="ctr">
              <a:spcBef>
                <a:spcPts val="900"/>
              </a:spcBef>
              <a:spcAft>
                <a:spcPts val="0"/>
              </a:spcAft>
              <a:buNone/>
            </a:pPr>
            <a:r>
              <a:rPr lang="zh-TW" sz="1800">
                <a:solidFill>
                  <a:srgbClr val="FFFFFF"/>
                </a:solidFill>
                <a:latin typeface="Arial"/>
                <a:ea typeface="Arial"/>
                <a:cs typeface="Arial"/>
                <a:sym typeface="Arial"/>
              </a:rPr>
              <a:t>Setting Event</a:t>
            </a:r>
            <a:endParaRPr/>
          </a:p>
        </p:txBody>
      </p:sp>
      <p:grpSp>
        <p:nvGrpSpPr>
          <p:cNvPr id="836" name="Google Shape;836;p36"/>
          <p:cNvGrpSpPr/>
          <p:nvPr/>
        </p:nvGrpSpPr>
        <p:grpSpPr>
          <a:xfrm>
            <a:off x="2379746" y="3255275"/>
            <a:ext cx="1336508" cy="1421148"/>
            <a:chOff x="988809" y="5334000"/>
            <a:chExt cx="1336319" cy="1420500"/>
          </a:xfrm>
        </p:grpSpPr>
        <p:cxnSp>
          <p:nvCxnSpPr>
            <p:cNvPr id="837" name="Google Shape;837;p36"/>
            <p:cNvCxnSpPr/>
            <p:nvPr/>
          </p:nvCxnSpPr>
          <p:spPr>
            <a:xfrm flipH="1" rot="10800000">
              <a:off x="1448241" y="5334000"/>
              <a:ext cx="152378" cy="609322"/>
            </a:xfrm>
            <a:prstGeom prst="straightConnector1">
              <a:avLst/>
            </a:prstGeom>
            <a:noFill/>
            <a:ln cap="flat" cmpd="sng" w="63500">
              <a:solidFill>
                <a:srgbClr val="EB6615"/>
              </a:solidFill>
              <a:prstDash val="solid"/>
              <a:round/>
              <a:headEnd len="med" w="med" type="none"/>
              <a:tailEnd len="med" w="med" type="triangle"/>
            </a:ln>
            <a:effectLst>
              <a:outerShdw blurRad="63500" rotWithShape="0" algn="br" dir="3000007" dist="63500">
                <a:srgbClr val="000000">
                  <a:alpha val="34901"/>
                </a:srgbClr>
              </a:outerShdw>
            </a:effectLst>
          </p:spPr>
        </p:cxnSp>
        <p:sp>
          <p:nvSpPr>
            <p:cNvPr id="838" name="Google Shape;838;p36"/>
            <p:cNvSpPr/>
            <p:nvPr/>
          </p:nvSpPr>
          <p:spPr>
            <a:xfrm rot="-2069855">
              <a:off x="1026026" y="5919937"/>
              <a:ext cx="126188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TW" sz="2800">
                  <a:solidFill>
                    <a:srgbClr val="84BE65"/>
                  </a:solidFill>
                  <a:latin typeface="Arial"/>
                  <a:ea typeface="Arial"/>
                  <a:cs typeface="Arial"/>
                  <a:sym typeface="Arial"/>
                </a:rPr>
                <a:t>可控制</a:t>
              </a:r>
              <a:endParaRPr b="1" sz="2800">
                <a:solidFill>
                  <a:srgbClr val="84BE65"/>
                </a:solidFill>
                <a:latin typeface="Arial"/>
                <a:ea typeface="Arial"/>
                <a:cs typeface="Arial"/>
                <a:sym typeface="Arial"/>
              </a:endParaRPr>
            </a:p>
          </p:txBody>
        </p:sp>
      </p:grpSp>
      <p:grpSp>
        <p:nvGrpSpPr>
          <p:cNvPr id="839" name="Google Shape;839;p36"/>
          <p:cNvGrpSpPr/>
          <p:nvPr/>
        </p:nvGrpSpPr>
        <p:grpSpPr>
          <a:xfrm>
            <a:off x="8657321" y="3435737"/>
            <a:ext cx="1336508" cy="1344959"/>
            <a:chOff x="6856209" y="5410200"/>
            <a:chExt cx="1336319" cy="1344299"/>
          </a:xfrm>
        </p:grpSpPr>
        <p:sp>
          <p:nvSpPr>
            <p:cNvPr id="840" name="Google Shape;840;p36"/>
            <p:cNvSpPr/>
            <p:nvPr/>
          </p:nvSpPr>
          <p:spPr>
            <a:xfrm rot="-2069855">
              <a:off x="6893426" y="5919936"/>
              <a:ext cx="126188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TW" sz="2800">
                  <a:solidFill>
                    <a:srgbClr val="84BE65"/>
                  </a:solidFill>
                  <a:latin typeface="Arial"/>
                  <a:ea typeface="Arial"/>
                  <a:cs typeface="Arial"/>
                  <a:sym typeface="Arial"/>
                </a:rPr>
                <a:t>可控制</a:t>
              </a:r>
              <a:endParaRPr/>
            </a:p>
          </p:txBody>
        </p:sp>
        <p:cxnSp>
          <p:nvCxnSpPr>
            <p:cNvPr id="841" name="Google Shape;841;p36"/>
            <p:cNvCxnSpPr/>
            <p:nvPr/>
          </p:nvCxnSpPr>
          <p:spPr>
            <a:xfrm flipH="1" rot="10800000">
              <a:off x="7391830" y="5410200"/>
              <a:ext cx="152378" cy="609301"/>
            </a:xfrm>
            <a:prstGeom prst="straightConnector1">
              <a:avLst/>
            </a:prstGeom>
            <a:noFill/>
            <a:ln cap="flat" cmpd="sng" w="63500">
              <a:solidFill>
                <a:srgbClr val="EB6615"/>
              </a:solidFill>
              <a:prstDash val="solid"/>
              <a:round/>
              <a:headEnd len="med" w="med" type="none"/>
              <a:tailEnd len="med" w="med" type="triangle"/>
            </a:ln>
            <a:effectLst>
              <a:outerShdw blurRad="63500" rotWithShape="0" algn="br" dir="3000007" dist="63500">
                <a:srgbClr val="000000">
                  <a:alpha val="34901"/>
                </a:srgbClr>
              </a:outerShdw>
            </a:effectLst>
          </p:spPr>
        </p:cxnSp>
      </p:grpSp>
      <p:grpSp>
        <p:nvGrpSpPr>
          <p:cNvPr id="842" name="Google Shape;842;p36"/>
          <p:cNvGrpSpPr/>
          <p:nvPr/>
        </p:nvGrpSpPr>
        <p:grpSpPr>
          <a:xfrm>
            <a:off x="4560853" y="3406779"/>
            <a:ext cx="1336508" cy="1421149"/>
            <a:chOff x="3046208" y="5334000"/>
            <a:chExt cx="1336319" cy="1420499"/>
          </a:xfrm>
        </p:grpSpPr>
        <p:sp>
          <p:nvSpPr>
            <p:cNvPr id="843" name="Google Shape;843;p36">
              <a:hlinkClick action="ppaction://hlinkshowjump?jump=nextslide"/>
            </p:cNvPr>
            <p:cNvSpPr/>
            <p:nvPr/>
          </p:nvSpPr>
          <p:spPr>
            <a:xfrm rot="-2069855">
              <a:off x="3083425" y="5919936"/>
              <a:ext cx="126188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TW" sz="2800">
                  <a:solidFill>
                    <a:srgbClr val="84BE65"/>
                  </a:solidFill>
                  <a:latin typeface="Arial"/>
                  <a:ea typeface="Arial"/>
                  <a:cs typeface="Arial"/>
                  <a:sym typeface="Arial"/>
                </a:rPr>
                <a:t>可控制</a:t>
              </a:r>
              <a:endParaRPr/>
            </a:p>
          </p:txBody>
        </p:sp>
        <p:cxnSp>
          <p:nvCxnSpPr>
            <p:cNvPr id="844" name="Google Shape;844;p36">
              <a:hlinkClick action="ppaction://hlinkshowjump?jump=nextslide"/>
            </p:cNvPr>
            <p:cNvCxnSpPr/>
            <p:nvPr/>
          </p:nvCxnSpPr>
          <p:spPr>
            <a:xfrm flipH="1" rot="10800000">
              <a:off x="3505640" y="5334000"/>
              <a:ext cx="152378" cy="609321"/>
            </a:xfrm>
            <a:prstGeom prst="straightConnector1">
              <a:avLst/>
            </a:prstGeom>
            <a:noFill/>
            <a:ln cap="flat" cmpd="sng" w="63500">
              <a:solidFill>
                <a:srgbClr val="EB6615"/>
              </a:solidFill>
              <a:prstDash val="solid"/>
              <a:round/>
              <a:headEnd len="med" w="med" type="none"/>
              <a:tailEnd len="med" w="med" type="triangle"/>
            </a:ln>
            <a:effectLst>
              <a:outerShdw blurRad="63500" rotWithShape="0" algn="br" dir="3000007" dist="63500">
                <a:srgbClr val="000000">
                  <a:alpha val="34901"/>
                </a:srgbClr>
              </a:outerShdw>
            </a:effectLst>
          </p:spPr>
        </p:cxnSp>
      </p:grpSp>
      <p:grpSp>
        <p:nvGrpSpPr>
          <p:cNvPr id="845" name="Google Shape;845;p36"/>
          <p:cNvGrpSpPr/>
          <p:nvPr/>
        </p:nvGrpSpPr>
        <p:grpSpPr>
          <a:xfrm>
            <a:off x="6436215" y="3342869"/>
            <a:ext cx="1418246" cy="1559334"/>
            <a:chOff x="4912578" y="5334000"/>
            <a:chExt cx="1417164" cy="1558474"/>
          </a:xfrm>
        </p:grpSpPr>
        <p:sp>
          <p:nvSpPr>
            <p:cNvPr id="846" name="Google Shape;846;p36"/>
            <p:cNvSpPr/>
            <p:nvPr/>
          </p:nvSpPr>
          <p:spPr>
            <a:xfrm rot="-2069855">
              <a:off x="4951746" y="6008049"/>
              <a:ext cx="1338828"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TW" sz="3000">
                  <a:solidFill>
                    <a:srgbClr val="84BE65"/>
                  </a:solidFill>
                  <a:latin typeface="Arial"/>
                  <a:ea typeface="Arial"/>
                  <a:cs typeface="Arial"/>
                  <a:sym typeface="Arial"/>
                </a:rPr>
                <a:t>可改變</a:t>
              </a:r>
              <a:endParaRPr/>
            </a:p>
          </p:txBody>
        </p:sp>
        <p:cxnSp>
          <p:nvCxnSpPr>
            <p:cNvPr id="847" name="Google Shape;847;p36"/>
            <p:cNvCxnSpPr/>
            <p:nvPr/>
          </p:nvCxnSpPr>
          <p:spPr>
            <a:xfrm flipH="1" rot="10800000">
              <a:off x="5486325" y="5334000"/>
              <a:ext cx="152284" cy="609264"/>
            </a:xfrm>
            <a:prstGeom prst="straightConnector1">
              <a:avLst/>
            </a:prstGeom>
            <a:noFill/>
            <a:ln cap="flat" cmpd="sng" w="63500">
              <a:solidFill>
                <a:srgbClr val="EB6615"/>
              </a:solidFill>
              <a:prstDash val="solid"/>
              <a:round/>
              <a:headEnd len="med" w="med" type="none"/>
              <a:tailEnd len="med" w="med" type="triangle"/>
            </a:ln>
            <a:effectLst>
              <a:outerShdw blurRad="63500" rotWithShape="0" algn="br" dir="3000007" dist="63500">
                <a:srgbClr val="000000">
                  <a:alpha val="34901"/>
                </a:srgbClr>
              </a:outerShdw>
            </a:effectLst>
          </p:spPr>
        </p:cxnSp>
      </p:grpSp>
      <p:sp>
        <p:nvSpPr>
          <p:cNvPr id="848" name="Google Shape;848;p36"/>
          <p:cNvSpPr/>
          <p:nvPr/>
        </p:nvSpPr>
        <p:spPr>
          <a:xfrm>
            <a:off x="2079874" y="1431773"/>
            <a:ext cx="1823538" cy="3396043"/>
          </a:xfrm>
          <a:prstGeom prst="roundRect">
            <a:avLst>
              <a:gd fmla="val 16667" name="adj"/>
            </a:avLst>
          </a:prstGeom>
          <a:noFill/>
          <a:ln cap="flat" cmpd="sng" w="98425">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49" name="Google Shape;849;p36"/>
          <p:cNvSpPr txBox="1"/>
          <p:nvPr/>
        </p:nvSpPr>
        <p:spPr>
          <a:xfrm>
            <a:off x="6700533" y="5013176"/>
            <a:ext cx="3286735" cy="144016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00B050"/>
              </a:buClr>
              <a:buSzPts val="6600"/>
              <a:buFont typeface="Arial"/>
              <a:buNone/>
            </a:pPr>
            <a:r>
              <a:rPr b="1" lang="zh-TW" sz="6600">
                <a:solidFill>
                  <a:srgbClr val="00B050"/>
                </a:solidFill>
                <a:latin typeface="Arial"/>
                <a:ea typeface="Arial"/>
                <a:cs typeface="Arial"/>
                <a:sym typeface="Arial"/>
              </a:rPr>
              <a:t> </a:t>
            </a:r>
            <a:r>
              <a:rPr b="1" lang="zh-TW" sz="4400">
                <a:solidFill>
                  <a:srgbClr val="00B050"/>
                </a:solidFill>
                <a:latin typeface="Arial"/>
                <a:ea typeface="Arial"/>
                <a:cs typeface="Arial"/>
                <a:sym typeface="Arial"/>
              </a:rPr>
              <a:t>快快</a:t>
            </a:r>
            <a:r>
              <a:rPr b="1" lang="zh-TW" sz="6600">
                <a:solidFill>
                  <a:srgbClr val="FF0000"/>
                </a:solidFill>
                <a:latin typeface="Calibri"/>
                <a:ea typeface="Calibri"/>
                <a:cs typeface="Calibri"/>
                <a:sym typeface="Calibri"/>
              </a:rPr>
              <a:t>A</a:t>
            </a:r>
            <a:r>
              <a:rPr b="1" lang="zh-TW" sz="6600">
                <a:solidFill>
                  <a:srgbClr val="00B050"/>
                </a:solidFill>
                <a:latin typeface="Calibri"/>
                <a:ea typeface="Calibri"/>
                <a:cs typeface="Calibri"/>
                <a:sym typeface="Calibri"/>
              </a:rPr>
              <a:t>BC</a:t>
            </a:r>
            <a:endParaRPr b="1" sz="6600">
              <a:solidFill>
                <a:srgbClr val="00B050"/>
              </a:solidFill>
              <a:latin typeface="DFKai-SB"/>
              <a:ea typeface="DFKai-SB"/>
              <a:cs typeface="DFKai-SB"/>
              <a:sym typeface="DFKai-SB"/>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3" name="Shape 853"/>
        <p:cNvGrpSpPr/>
        <p:nvPr/>
      </p:nvGrpSpPr>
      <p:grpSpPr>
        <a:xfrm>
          <a:off x="0" y="0"/>
          <a:ext cx="0" cy="0"/>
          <a:chOff x="0" y="0"/>
          <a:chExt cx="0" cy="0"/>
        </a:xfrm>
      </p:grpSpPr>
      <p:sp>
        <p:nvSpPr>
          <p:cNvPr id="854" name="Google Shape;854;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855" name="Google Shape;855;p37"/>
          <p:cNvSpPr txBox="1"/>
          <p:nvPr>
            <p:ph idx="1" type="body"/>
          </p:nvPr>
        </p:nvSpPr>
        <p:spPr>
          <a:xfrm>
            <a:off x="960895" y="1988840"/>
            <a:ext cx="9717437" cy="3744416"/>
          </a:xfrm>
          <a:prstGeom prst="rect">
            <a:avLst/>
          </a:prstGeom>
          <a:noFill/>
          <a:ln>
            <a:noFill/>
          </a:ln>
        </p:spPr>
        <p:txBody>
          <a:bodyPr anchorCtr="0" anchor="t" bIns="45700" lIns="91425" spcFirstLastPara="1" rIns="91425" wrap="square" tIns="45700">
            <a:normAutofit fontScale="25000" lnSpcReduction="20000"/>
          </a:bodyPr>
          <a:lstStyle/>
          <a:p>
            <a:pPr indent="-228600" lvl="0" marL="228600" rtl="0" algn="l">
              <a:lnSpc>
                <a:spcPct val="120000"/>
              </a:lnSpc>
              <a:spcBef>
                <a:spcPts val="0"/>
              </a:spcBef>
              <a:spcAft>
                <a:spcPts val="0"/>
              </a:spcAft>
              <a:buClr>
                <a:srgbClr val="BF9000"/>
              </a:buClr>
              <a:buSzPct val="100000"/>
              <a:buChar char="•"/>
            </a:pPr>
            <a:r>
              <a:rPr lang="zh-TW" sz="9600">
                <a:solidFill>
                  <a:srgbClr val="BF9000"/>
                </a:solidFill>
                <a:latin typeface="DFKai-SB"/>
                <a:ea typeface="DFKai-SB"/>
                <a:cs typeface="DFKai-SB"/>
                <a:sym typeface="DFKai-SB"/>
              </a:rPr>
              <a:t>生態環境因素不是影響行為的直接事件，但是增加了行為出現的可能。</a:t>
            </a:r>
            <a:endParaRPr sz="9600">
              <a:solidFill>
                <a:srgbClr val="BF9000"/>
              </a:solidFill>
              <a:latin typeface="DFKai-SB"/>
              <a:ea typeface="DFKai-SB"/>
              <a:cs typeface="DFKai-SB"/>
              <a:sym typeface="DFKai-SB"/>
            </a:endParaRPr>
          </a:p>
          <a:p>
            <a:pPr indent="-76200" lvl="0" marL="228600" rtl="0" algn="l">
              <a:lnSpc>
                <a:spcPct val="120000"/>
              </a:lnSpc>
              <a:spcBef>
                <a:spcPts val="1000"/>
              </a:spcBef>
              <a:spcAft>
                <a:spcPts val="0"/>
              </a:spcAft>
              <a:buClr>
                <a:srgbClr val="BF9000"/>
              </a:buClr>
              <a:buSzPct val="100000"/>
              <a:buNone/>
            </a:pPr>
            <a:r>
              <a:t/>
            </a:r>
            <a:endParaRPr sz="9600">
              <a:solidFill>
                <a:srgbClr val="BF9000"/>
              </a:solidFill>
              <a:latin typeface="DFKai-SB"/>
              <a:ea typeface="DFKai-SB"/>
              <a:cs typeface="DFKai-SB"/>
              <a:sym typeface="DFKai-SB"/>
            </a:endParaRPr>
          </a:p>
          <a:p>
            <a:pPr indent="0" lvl="0" marL="152400" rtl="0" algn="l">
              <a:lnSpc>
                <a:spcPct val="120000"/>
              </a:lnSpc>
              <a:spcBef>
                <a:spcPts val="1000"/>
              </a:spcBef>
              <a:spcAft>
                <a:spcPts val="0"/>
              </a:spcAft>
              <a:buClr>
                <a:srgbClr val="BF9000"/>
              </a:buClr>
              <a:buSzPct val="100000"/>
              <a:buNone/>
            </a:pPr>
            <a:r>
              <a:rPr lang="zh-TW" sz="9600">
                <a:solidFill>
                  <a:srgbClr val="BF9000"/>
                </a:solidFill>
                <a:latin typeface="DFKai-SB"/>
                <a:ea typeface="DFKai-SB"/>
                <a:cs typeface="DFKai-SB"/>
                <a:sym typeface="DFKai-SB"/>
              </a:rPr>
              <a:t>如:上學前被家人責唸的壞心情</a:t>
            </a:r>
            <a:endParaRPr sz="9600">
              <a:solidFill>
                <a:srgbClr val="BF9000"/>
              </a:solidFill>
              <a:latin typeface="DFKai-SB"/>
              <a:ea typeface="DFKai-SB"/>
              <a:cs typeface="DFKai-SB"/>
              <a:sym typeface="DFKai-SB"/>
            </a:endParaRPr>
          </a:p>
          <a:p>
            <a:pPr indent="0" lvl="0" marL="152400" rtl="0" algn="l">
              <a:lnSpc>
                <a:spcPct val="120000"/>
              </a:lnSpc>
              <a:spcBef>
                <a:spcPts val="1000"/>
              </a:spcBef>
              <a:spcAft>
                <a:spcPts val="0"/>
              </a:spcAft>
              <a:buClr>
                <a:srgbClr val="BF9000"/>
              </a:buClr>
              <a:buSzPct val="100000"/>
              <a:buNone/>
            </a:pPr>
            <a:r>
              <a:rPr lang="zh-TW" sz="9600">
                <a:solidFill>
                  <a:srgbClr val="BF9000"/>
                </a:solidFill>
                <a:latin typeface="DFKai-SB"/>
                <a:ea typeface="DFKai-SB"/>
                <a:cs typeface="DFKai-SB"/>
                <a:sym typeface="DFKai-SB"/>
              </a:rPr>
              <a:t>   不友善的環境/家庭氣氛</a:t>
            </a:r>
            <a:endParaRPr sz="9600">
              <a:solidFill>
                <a:srgbClr val="BF9000"/>
              </a:solidFill>
              <a:latin typeface="DFKai-SB"/>
              <a:ea typeface="DFKai-SB"/>
              <a:cs typeface="DFKai-SB"/>
              <a:sym typeface="DFKai-SB"/>
            </a:endParaRPr>
          </a:p>
          <a:p>
            <a:pPr indent="0" lvl="0" marL="152400" rtl="0" algn="l">
              <a:lnSpc>
                <a:spcPct val="120000"/>
              </a:lnSpc>
              <a:spcBef>
                <a:spcPts val="1000"/>
              </a:spcBef>
              <a:spcAft>
                <a:spcPts val="0"/>
              </a:spcAft>
              <a:buClr>
                <a:srgbClr val="BF9000"/>
              </a:buClr>
              <a:buSzPct val="100000"/>
              <a:buNone/>
            </a:pPr>
            <a:r>
              <a:rPr lang="zh-TW" sz="9600">
                <a:solidFill>
                  <a:srgbClr val="BF9000"/>
                </a:solidFill>
                <a:latin typeface="DFKai-SB"/>
                <a:ea typeface="DFKai-SB"/>
                <a:cs typeface="DFKai-SB"/>
                <a:sym typeface="DFKai-SB"/>
              </a:rPr>
              <a:t>   生活作息不正常</a:t>
            </a:r>
            <a:endParaRPr sz="9600">
              <a:solidFill>
                <a:srgbClr val="BF9000"/>
              </a:solidFill>
              <a:latin typeface="DFKai-SB"/>
              <a:ea typeface="DFKai-SB"/>
              <a:cs typeface="DFKai-SB"/>
              <a:sym typeface="DFKai-SB"/>
            </a:endParaRPr>
          </a:p>
          <a:p>
            <a:pPr indent="0" lvl="0" marL="152400" rtl="0" algn="l">
              <a:lnSpc>
                <a:spcPct val="120000"/>
              </a:lnSpc>
              <a:spcBef>
                <a:spcPts val="1000"/>
              </a:spcBef>
              <a:spcAft>
                <a:spcPts val="0"/>
              </a:spcAft>
              <a:buClr>
                <a:srgbClr val="BF9000"/>
              </a:buClr>
              <a:buSzPct val="100000"/>
              <a:buNone/>
            </a:pPr>
            <a:r>
              <a:rPr lang="zh-TW" sz="9600">
                <a:solidFill>
                  <a:srgbClr val="BF9000"/>
                </a:solidFill>
                <a:latin typeface="DFKai-SB"/>
                <a:ea typeface="DFKai-SB"/>
                <a:cs typeface="DFKai-SB"/>
                <a:sym typeface="DFKai-SB"/>
              </a:rPr>
              <a:t>   缺乏溝通/自理/社交技能</a:t>
            </a:r>
            <a:endParaRPr sz="3800">
              <a:solidFill>
                <a:srgbClr val="BF9000"/>
              </a:solidFill>
              <a:latin typeface="DFKai-SB"/>
              <a:ea typeface="DFKai-SB"/>
              <a:cs typeface="DFKai-SB"/>
              <a:sym typeface="DFKai-SB"/>
            </a:endParaRPr>
          </a:p>
          <a:p>
            <a:pPr indent="0" lvl="0" marL="152400" rtl="0" algn="l">
              <a:lnSpc>
                <a:spcPct val="90000"/>
              </a:lnSpc>
              <a:spcBef>
                <a:spcPts val="1000"/>
              </a:spcBef>
              <a:spcAft>
                <a:spcPts val="0"/>
              </a:spcAft>
              <a:buClr>
                <a:srgbClr val="BF9000"/>
              </a:buClr>
              <a:buSzPct val="100000"/>
              <a:buNone/>
            </a:pPr>
            <a:r>
              <a:rPr lang="zh-TW" sz="3600">
                <a:solidFill>
                  <a:srgbClr val="BF9000"/>
                </a:solidFill>
                <a:latin typeface="Arial"/>
                <a:ea typeface="Arial"/>
                <a:cs typeface="Arial"/>
                <a:sym typeface="Arial"/>
              </a:rPr>
              <a:t>   </a:t>
            </a:r>
            <a:endParaRPr sz="3600">
              <a:solidFill>
                <a:srgbClr val="BF9000"/>
              </a:solidFill>
              <a:latin typeface="Arial"/>
              <a:ea typeface="Arial"/>
              <a:cs typeface="Arial"/>
              <a:sym typeface="Arial"/>
            </a:endParaRPr>
          </a:p>
          <a:p>
            <a:pPr indent="0" lvl="0" marL="152400" rtl="0" algn="l">
              <a:lnSpc>
                <a:spcPct val="90000"/>
              </a:lnSpc>
              <a:spcBef>
                <a:spcPts val="1000"/>
              </a:spcBef>
              <a:spcAft>
                <a:spcPts val="0"/>
              </a:spcAft>
              <a:buClr>
                <a:srgbClr val="BF9000"/>
              </a:buClr>
              <a:buSzPct val="100000"/>
              <a:buNone/>
            </a:pPr>
            <a:r>
              <a:rPr lang="zh-TW" sz="3600">
                <a:solidFill>
                  <a:srgbClr val="BF9000"/>
                </a:solidFill>
                <a:latin typeface="Arial"/>
                <a:ea typeface="Arial"/>
                <a:cs typeface="Arial"/>
                <a:sym typeface="Arial"/>
              </a:rPr>
              <a:t>    </a:t>
            </a:r>
            <a:endParaRPr sz="3600">
              <a:solidFill>
                <a:srgbClr val="BF9000"/>
              </a:solidFill>
              <a:latin typeface="Arial"/>
              <a:ea typeface="Arial"/>
              <a:cs typeface="Arial"/>
              <a:sym typeface="Arial"/>
            </a:endParaRPr>
          </a:p>
          <a:p>
            <a:pPr indent="0" lvl="0" marL="152400" rtl="0" algn="l">
              <a:lnSpc>
                <a:spcPct val="90000"/>
              </a:lnSpc>
              <a:spcBef>
                <a:spcPts val="1000"/>
              </a:spcBef>
              <a:spcAft>
                <a:spcPts val="0"/>
              </a:spcAft>
              <a:buClr>
                <a:srgbClr val="BF9000"/>
              </a:buClr>
              <a:buSzPct val="100000"/>
              <a:buNone/>
            </a:pPr>
            <a:r>
              <a:t/>
            </a:r>
            <a:endParaRPr sz="3600">
              <a:solidFill>
                <a:srgbClr val="BF9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sp>
        <p:nvSpPr>
          <p:cNvPr id="860" name="Google Shape;860;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zh-TW"/>
              <a:t>一個行為，多種功能</a:t>
            </a:r>
            <a:endParaRPr/>
          </a:p>
        </p:txBody>
      </p:sp>
      <p:pic>
        <p:nvPicPr>
          <p:cNvPr id="861" name="Google Shape;861;p38"/>
          <p:cNvPicPr preferRelativeResize="0"/>
          <p:nvPr>
            <p:ph idx="1" type="body"/>
          </p:nvPr>
        </p:nvPicPr>
        <p:blipFill rotWithShape="1">
          <a:blip r:embed="rId3">
            <a:alphaModFix/>
          </a:blip>
          <a:srcRect b="0" l="0" r="0" t="0"/>
          <a:stretch/>
        </p:blipFill>
        <p:spPr>
          <a:xfrm>
            <a:off x="4583832" y="3789040"/>
            <a:ext cx="3517900" cy="1818010"/>
          </a:xfrm>
          <a:prstGeom prst="rect">
            <a:avLst/>
          </a:prstGeom>
          <a:noFill/>
          <a:ln>
            <a:noFill/>
          </a:ln>
        </p:spPr>
      </p:pic>
      <p:sp>
        <p:nvSpPr>
          <p:cNvPr id="862" name="Google Shape;862;p38"/>
          <p:cNvSpPr/>
          <p:nvPr/>
        </p:nvSpPr>
        <p:spPr>
          <a:xfrm>
            <a:off x="2639616" y="2299184"/>
            <a:ext cx="1656184" cy="1993912"/>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zh-TW" sz="1800">
                <a:solidFill>
                  <a:schemeClr val="lt1"/>
                </a:solidFill>
                <a:latin typeface="Calibri"/>
                <a:ea typeface="Calibri"/>
                <a:cs typeface="Calibri"/>
                <a:sym typeface="Calibri"/>
              </a:rPr>
              <a:t>我要我的電動玩具</a:t>
            </a:r>
            <a:endParaRPr/>
          </a:p>
        </p:txBody>
      </p:sp>
      <p:sp>
        <p:nvSpPr>
          <p:cNvPr id="863" name="Google Shape;863;p38"/>
          <p:cNvSpPr/>
          <p:nvPr/>
        </p:nvSpPr>
        <p:spPr>
          <a:xfrm>
            <a:off x="5375920" y="1437624"/>
            <a:ext cx="1944216" cy="1858516"/>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zh-TW" sz="1800">
                <a:solidFill>
                  <a:schemeClr val="lt1"/>
                </a:solidFill>
                <a:latin typeface="Calibri"/>
                <a:ea typeface="Calibri"/>
                <a:cs typeface="Calibri"/>
                <a:sym typeface="Calibri"/>
              </a:rPr>
              <a:t>我要你來跟我玩</a:t>
            </a:r>
            <a:endParaRPr/>
          </a:p>
        </p:txBody>
      </p:sp>
      <p:sp>
        <p:nvSpPr>
          <p:cNvPr id="864" name="Google Shape;864;p38"/>
          <p:cNvSpPr/>
          <p:nvPr/>
        </p:nvSpPr>
        <p:spPr>
          <a:xfrm>
            <a:off x="8328248" y="2132856"/>
            <a:ext cx="1728192" cy="1944216"/>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zh-TW" sz="1800">
                <a:solidFill>
                  <a:schemeClr val="lt1"/>
                </a:solidFill>
                <a:latin typeface="Calibri"/>
                <a:ea typeface="Calibri"/>
                <a:cs typeface="Calibri"/>
                <a:sym typeface="Calibri"/>
              </a:rPr>
              <a:t>請不要再叫我做事了</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8" name="Shape 868"/>
        <p:cNvGrpSpPr/>
        <p:nvPr/>
      </p:nvGrpSpPr>
      <p:grpSpPr>
        <a:xfrm>
          <a:off x="0" y="0"/>
          <a:ext cx="0" cy="0"/>
          <a:chOff x="0" y="0"/>
          <a:chExt cx="0" cy="0"/>
        </a:xfrm>
      </p:grpSpPr>
      <p:sp>
        <p:nvSpPr>
          <p:cNvPr id="869" name="Google Shape;869;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zh-TW"/>
              <a:t>不同的行為，同樣的功能</a:t>
            </a:r>
            <a:endParaRPr/>
          </a:p>
        </p:txBody>
      </p:sp>
      <p:pic>
        <p:nvPicPr>
          <p:cNvPr id="870" name="Google Shape;870;p39"/>
          <p:cNvPicPr preferRelativeResize="0"/>
          <p:nvPr>
            <p:ph idx="1" type="body"/>
          </p:nvPr>
        </p:nvPicPr>
        <p:blipFill rotWithShape="1">
          <a:blip r:embed="rId3">
            <a:alphaModFix/>
          </a:blip>
          <a:srcRect b="0" l="0" r="0" t="0"/>
          <a:stretch/>
        </p:blipFill>
        <p:spPr>
          <a:xfrm>
            <a:off x="3287689" y="1988840"/>
            <a:ext cx="6170429" cy="288032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461" name="Google Shape;461;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3600"/>
              <a:buNone/>
            </a:pPr>
            <a:r>
              <a:rPr lang="zh-TW" sz="3600">
                <a:latin typeface="DFKai-SB"/>
                <a:ea typeface="DFKai-SB"/>
                <a:cs typeface="DFKai-SB"/>
                <a:sym typeface="DFKai-SB"/>
              </a:rPr>
              <a:t>為什麼我們要介入孩子的問題行為?</a:t>
            </a:r>
            <a:endParaRPr sz="3600">
              <a:latin typeface="DFKai-SB"/>
              <a:ea typeface="DFKai-SB"/>
              <a:cs typeface="DFKai-SB"/>
              <a:sym typeface="DFKai-SB"/>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sp>
        <p:nvSpPr>
          <p:cNvPr id="875" name="Google Shape;875;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876" name="Google Shape;876;p40"/>
          <p:cNvPicPr preferRelativeResize="0"/>
          <p:nvPr>
            <p:ph idx="1" type="body"/>
          </p:nvPr>
        </p:nvPicPr>
        <p:blipFill rotWithShape="1">
          <a:blip r:embed="rId3">
            <a:alphaModFix/>
          </a:blip>
          <a:srcRect b="0" l="0" r="0" t="0"/>
          <a:stretch/>
        </p:blipFill>
        <p:spPr>
          <a:xfrm>
            <a:off x="4295800" y="2132856"/>
            <a:ext cx="4032448" cy="324036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sp>
        <p:nvSpPr>
          <p:cNvPr id="881" name="Google Shape;881;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882" name="Google Shape;882;p41"/>
          <p:cNvPicPr preferRelativeResize="0"/>
          <p:nvPr>
            <p:ph idx="1" type="body"/>
          </p:nvPr>
        </p:nvPicPr>
        <p:blipFill rotWithShape="1">
          <a:blip r:embed="rId3">
            <a:alphaModFix/>
          </a:blip>
          <a:srcRect b="0" l="0" r="0" t="0"/>
          <a:stretch/>
        </p:blipFill>
        <p:spPr>
          <a:xfrm>
            <a:off x="4511824" y="2348880"/>
            <a:ext cx="3888432" cy="302433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888" name="Google Shape;888;p4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6600"/>
              <a:buNone/>
            </a:pPr>
            <a:r>
              <a:rPr lang="zh-TW" sz="6600">
                <a:latin typeface="DFKai-SB"/>
                <a:ea typeface="DFKai-SB"/>
                <a:cs typeface="DFKai-SB"/>
                <a:sym typeface="DFKai-SB"/>
              </a:rPr>
              <a:t>我不想進學習區</a:t>
            </a:r>
            <a:endParaRPr sz="6600">
              <a:latin typeface="DFKai-SB"/>
              <a:ea typeface="DFKai-SB"/>
              <a:cs typeface="DFKai-SB"/>
              <a:sym typeface="DFKai-SB"/>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DFKai-SB"/>
              <a:buNone/>
            </a:pPr>
            <a:r>
              <a:rPr lang="zh-TW">
                <a:latin typeface="DFKai-SB"/>
                <a:ea typeface="DFKai-SB"/>
                <a:cs typeface="DFKai-SB"/>
                <a:sym typeface="DFKai-SB"/>
              </a:rPr>
              <a:t>良好的互動循環</a:t>
            </a:r>
            <a:endParaRPr>
              <a:latin typeface="DFKai-SB"/>
              <a:ea typeface="DFKai-SB"/>
              <a:cs typeface="DFKai-SB"/>
              <a:sym typeface="DFKai-SB"/>
            </a:endParaRPr>
          </a:p>
        </p:txBody>
      </p:sp>
      <p:sp>
        <p:nvSpPr>
          <p:cNvPr id="894" name="Google Shape;894;p4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zh-TW">
                <a:latin typeface="DFKai-SB"/>
                <a:ea typeface="DFKai-SB"/>
                <a:cs typeface="DFKai-SB"/>
                <a:sym typeface="DFKai-SB"/>
              </a:rPr>
              <a:t>是一個互動的流程</a:t>
            </a:r>
            <a:endParaRPr>
              <a:latin typeface="DFKai-SB"/>
              <a:ea typeface="DFKai-SB"/>
              <a:cs typeface="DFKai-SB"/>
              <a:sym typeface="DFKai-SB"/>
            </a:endParaRPr>
          </a:p>
          <a:p>
            <a:pPr indent="-228600" lvl="0" marL="228600" rtl="0" algn="l">
              <a:lnSpc>
                <a:spcPct val="90000"/>
              </a:lnSpc>
              <a:spcBef>
                <a:spcPts val="1000"/>
              </a:spcBef>
              <a:spcAft>
                <a:spcPts val="0"/>
              </a:spcAft>
              <a:buClr>
                <a:schemeClr val="dk1"/>
              </a:buClr>
              <a:buSzPts val="2800"/>
              <a:buChar char="•"/>
            </a:pPr>
            <a:r>
              <a:rPr lang="zh-TW">
                <a:latin typeface="DFKai-SB"/>
                <a:ea typeface="DFKai-SB"/>
                <a:cs typeface="DFKai-SB"/>
                <a:sym typeface="DFKai-SB"/>
              </a:rPr>
              <a:t>孩子表現出正向的，接受調整的行為，有效性的教師介入策略或者是家長的介入策略循環性的相互增強著孩子，教師或者是家長。</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sp>
        <p:nvSpPr>
          <p:cNvPr id="899" name="Google Shape;89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DFKai-SB"/>
              <a:buNone/>
            </a:pPr>
            <a:r>
              <a:rPr lang="zh-TW">
                <a:latin typeface="DFKai-SB"/>
                <a:ea typeface="DFKai-SB"/>
                <a:cs typeface="DFKai-SB"/>
                <a:sym typeface="DFKai-SB"/>
              </a:rPr>
              <a:t>高品質的幼兒園情境</a:t>
            </a:r>
            <a:endParaRPr>
              <a:latin typeface="DFKai-SB"/>
              <a:ea typeface="DFKai-SB"/>
              <a:cs typeface="DFKai-SB"/>
              <a:sym typeface="DFKai-SB"/>
            </a:endParaRPr>
          </a:p>
        </p:txBody>
      </p:sp>
      <p:sp>
        <p:nvSpPr>
          <p:cNvPr id="900" name="Google Shape;900;p4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zh-TW">
                <a:latin typeface="DFKai-SB"/>
                <a:ea typeface="DFKai-SB"/>
                <a:cs typeface="DFKai-SB"/>
                <a:sym typeface="DFKai-SB"/>
              </a:rPr>
              <a:t>有效的工作環境</a:t>
            </a:r>
            <a:endParaRPr>
              <a:latin typeface="DFKai-SB"/>
              <a:ea typeface="DFKai-SB"/>
              <a:cs typeface="DFKai-SB"/>
              <a:sym typeface="DFKai-SB"/>
            </a:endParaRPr>
          </a:p>
          <a:p>
            <a:pPr indent="-228600" lvl="0" marL="228600" rtl="0" algn="l">
              <a:lnSpc>
                <a:spcPct val="90000"/>
              </a:lnSpc>
              <a:spcBef>
                <a:spcPts val="1000"/>
              </a:spcBef>
              <a:spcAft>
                <a:spcPts val="0"/>
              </a:spcAft>
              <a:buClr>
                <a:schemeClr val="dk1"/>
              </a:buClr>
              <a:buSzPts val="2800"/>
              <a:buChar char="•"/>
            </a:pPr>
            <a:r>
              <a:rPr lang="zh-TW">
                <a:latin typeface="DFKai-SB"/>
                <a:ea typeface="DFKai-SB"/>
                <a:cs typeface="DFKai-SB"/>
                <a:sym typeface="DFKai-SB"/>
              </a:rPr>
              <a:t>專業發展</a:t>
            </a:r>
            <a:endParaRPr>
              <a:latin typeface="DFKai-SB"/>
              <a:ea typeface="DFKai-SB"/>
              <a:cs typeface="DFKai-SB"/>
              <a:sym typeface="DFKai-SB"/>
            </a:endParaRPr>
          </a:p>
          <a:p>
            <a:pPr indent="-228600" lvl="0" marL="228600" rtl="0" algn="l">
              <a:lnSpc>
                <a:spcPct val="90000"/>
              </a:lnSpc>
              <a:spcBef>
                <a:spcPts val="1000"/>
              </a:spcBef>
              <a:spcAft>
                <a:spcPts val="0"/>
              </a:spcAft>
              <a:buClr>
                <a:schemeClr val="dk1"/>
              </a:buClr>
              <a:buSzPts val="2800"/>
              <a:buChar char="•"/>
            </a:pPr>
            <a:r>
              <a:rPr lang="zh-TW">
                <a:latin typeface="DFKai-SB"/>
                <a:ea typeface="DFKai-SB"/>
                <a:cs typeface="DFKai-SB"/>
                <a:sym typeface="DFKai-SB"/>
              </a:rPr>
              <a:t>良好的師生互動關係</a:t>
            </a:r>
            <a:endParaRPr>
              <a:latin typeface="DFKai-SB"/>
              <a:ea typeface="DFKai-SB"/>
              <a:cs typeface="DFKai-SB"/>
              <a:sym typeface="DFKai-SB"/>
            </a:endParaRPr>
          </a:p>
          <a:p>
            <a:pPr indent="-228600" lvl="0" marL="228600" rtl="0" algn="l">
              <a:lnSpc>
                <a:spcPct val="90000"/>
              </a:lnSpc>
              <a:spcBef>
                <a:spcPts val="1000"/>
              </a:spcBef>
              <a:spcAft>
                <a:spcPts val="0"/>
              </a:spcAft>
              <a:buClr>
                <a:schemeClr val="dk1"/>
              </a:buClr>
              <a:buSzPts val="2800"/>
              <a:buChar char="•"/>
            </a:pPr>
            <a:r>
              <a:rPr lang="zh-TW">
                <a:latin typeface="DFKai-SB"/>
                <a:ea typeface="DFKai-SB"/>
                <a:cs typeface="DFKai-SB"/>
                <a:sym typeface="DFKai-SB"/>
              </a:rPr>
              <a:t>適合幼兒的學習情境</a:t>
            </a:r>
            <a:endParaRPr>
              <a:latin typeface="DFKai-SB"/>
              <a:ea typeface="DFKai-SB"/>
              <a:cs typeface="DFKai-SB"/>
              <a:sym typeface="DFKai-SB"/>
            </a:endParaRPr>
          </a:p>
          <a:p>
            <a:pPr indent="-228600" lvl="0" marL="228600" rtl="0" algn="l">
              <a:lnSpc>
                <a:spcPct val="90000"/>
              </a:lnSpc>
              <a:spcBef>
                <a:spcPts val="1000"/>
              </a:spcBef>
              <a:spcAft>
                <a:spcPts val="0"/>
              </a:spcAft>
              <a:buClr>
                <a:schemeClr val="dk1"/>
              </a:buClr>
              <a:buSzPts val="2800"/>
              <a:buChar char="•"/>
            </a:pPr>
            <a:r>
              <a:rPr lang="zh-TW">
                <a:latin typeface="DFKai-SB"/>
                <a:ea typeface="DFKai-SB"/>
                <a:cs typeface="DFKai-SB"/>
                <a:sym typeface="DFKai-SB"/>
              </a:rPr>
              <a:t>適合幼兒的作息</a:t>
            </a:r>
            <a:endParaRPr>
              <a:latin typeface="DFKai-SB"/>
              <a:ea typeface="DFKai-SB"/>
              <a:cs typeface="DFKai-SB"/>
              <a:sym typeface="DFKai-SB"/>
            </a:endParaRPr>
          </a:p>
          <a:p>
            <a:pPr indent="-228600" lvl="0" marL="228600" rtl="0" algn="l">
              <a:lnSpc>
                <a:spcPct val="90000"/>
              </a:lnSpc>
              <a:spcBef>
                <a:spcPts val="1000"/>
              </a:spcBef>
              <a:spcAft>
                <a:spcPts val="0"/>
              </a:spcAft>
              <a:buClr>
                <a:schemeClr val="dk1"/>
              </a:buClr>
              <a:buSzPts val="2800"/>
              <a:buChar char="•"/>
            </a:pPr>
            <a:r>
              <a:rPr lang="zh-TW">
                <a:latin typeface="DFKai-SB"/>
                <a:ea typeface="DFKai-SB"/>
                <a:cs typeface="DFKai-SB"/>
                <a:sym typeface="DFKai-SB"/>
              </a:rPr>
              <a:t>適性發展的學習活動</a:t>
            </a:r>
            <a:endParaRPr>
              <a:latin typeface="DFKai-SB"/>
              <a:ea typeface="DFKai-SB"/>
              <a:cs typeface="DFKai-SB"/>
              <a:sym typeface="DFKai-SB"/>
            </a:endParaRPr>
          </a:p>
          <a:p>
            <a:pPr indent="-50800" lvl="0" marL="228600" rtl="0" algn="l">
              <a:lnSpc>
                <a:spcPct val="90000"/>
              </a:lnSpc>
              <a:spcBef>
                <a:spcPts val="1000"/>
              </a:spcBef>
              <a:spcAft>
                <a:spcPts val="0"/>
              </a:spcAft>
              <a:buClr>
                <a:schemeClr val="dk1"/>
              </a:buClr>
              <a:buSzPts val="2800"/>
              <a:buNone/>
            </a:pPr>
            <a:r>
              <a:t/>
            </a:r>
            <a:endParaRPr>
              <a:latin typeface="DFKai-SB"/>
              <a:ea typeface="DFKai-SB"/>
              <a:cs typeface="DFKai-SB"/>
              <a:sym typeface="DFKai-SB"/>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latin typeface="DFKai-SB"/>
              <a:ea typeface="DFKai-SB"/>
              <a:cs typeface="DFKai-SB"/>
              <a:sym typeface="DFKai-SB"/>
            </a:endParaRPr>
          </a:p>
        </p:txBody>
      </p:sp>
      <p:sp>
        <p:nvSpPr>
          <p:cNvPr id="906" name="Google Shape;906;p4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800"/>
              <a:buNone/>
            </a:pPr>
            <a:r>
              <a:t/>
            </a:r>
            <a:endParaRPr sz="4800">
              <a:latin typeface="DFKai-SB"/>
              <a:ea typeface="DFKai-SB"/>
              <a:cs typeface="DFKai-SB"/>
              <a:sym typeface="DFKai-SB"/>
            </a:endParaRPr>
          </a:p>
          <a:p>
            <a:pPr indent="0" lvl="0" marL="0" rtl="0" algn="l">
              <a:lnSpc>
                <a:spcPct val="90000"/>
              </a:lnSpc>
              <a:spcBef>
                <a:spcPts val="1000"/>
              </a:spcBef>
              <a:spcAft>
                <a:spcPts val="0"/>
              </a:spcAft>
              <a:buClr>
                <a:schemeClr val="dk1"/>
              </a:buClr>
              <a:buSzPts val="4800"/>
              <a:buNone/>
            </a:pPr>
            <a:r>
              <a:rPr lang="zh-TW" sz="4800">
                <a:latin typeface="DFKai-SB"/>
                <a:ea typeface="DFKai-SB"/>
                <a:cs typeface="DFKai-SB"/>
                <a:sym typeface="DFKai-SB"/>
              </a:rPr>
              <a:t>高品質的支持環境(預防行為的發生)</a:t>
            </a:r>
            <a:endParaRPr sz="4800">
              <a:latin typeface="DFKai-SB"/>
              <a:ea typeface="DFKai-SB"/>
              <a:cs typeface="DFKai-SB"/>
              <a:sym typeface="DFKai-SB"/>
            </a:endParaRPr>
          </a:p>
          <a:p>
            <a:pPr indent="-50800" lvl="0" marL="228600" rtl="0" algn="l">
              <a:lnSpc>
                <a:spcPct val="90000"/>
              </a:lnSpc>
              <a:spcBef>
                <a:spcPts val="1000"/>
              </a:spcBef>
              <a:spcAft>
                <a:spcPts val="0"/>
              </a:spcAft>
              <a:buClr>
                <a:schemeClr val="dk1"/>
              </a:buClr>
              <a:buSzPts val="2800"/>
              <a:buNone/>
            </a:pPr>
            <a:r>
              <a:t/>
            </a:r>
            <a:endParaRPr>
              <a:latin typeface="DFKai-SB"/>
              <a:ea typeface="DFKai-SB"/>
              <a:cs typeface="DFKai-SB"/>
              <a:sym typeface="DFKai-SB"/>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 name="Shape 910"/>
        <p:cNvGrpSpPr/>
        <p:nvPr/>
      </p:nvGrpSpPr>
      <p:grpSpPr>
        <a:xfrm>
          <a:off x="0" y="0"/>
          <a:ext cx="0" cy="0"/>
          <a:chOff x="0" y="0"/>
          <a:chExt cx="0" cy="0"/>
        </a:xfrm>
      </p:grpSpPr>
      <p:sp>
        <p:nvSpPr>
          <p:cNvPr id="911" name="Google Shape;911;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DFKai-SB"/>
              <a:buNone/>
            </a:pPr>
            <a:r>
              <a:rPr lang="zh-TW">
                <a:latin typeface="DFKai-SB"/>
                <a:ea typeface="DFKai-SB"/>
                <a:cs typeface="DFKai-SB"/>
                <a:sym typeface="DFKai-SB"/>
              </a:rPr>
              <a:t>提供選擇</a:t>
            </a:r>
            <a:endParaRPr>
              <a:latin typeface="DFKai-SB"/>
              <a:ea typeface="DFKai-SB"/>
              <a:cs typeface="DFKai-SB"/>
              <a:sym typeface="DFKai-SB"/>
            </a:endParaRPr>
          </a:p>
        </p:txBody>
      </p:sp>
      <p:pic>
        <p:nvPicPr>
          <p:cNvPr id="912" name="Google Shape;912;p46"/>
          <p:cNvPicPr preferRelativeResize="0"/>
          <p:nvPr>
            <p:ph idx="1" type="body"/>
          </p:nvPr>
        </p:nvPicPr>
        <p:blipFill rotWithShape="1">
          <a:blip r:embed="rId3">
            <a:alphaModFix/>
          </a:blip>
          <a:srcRect b="0" l="0" r="0" t="0"/>
          <a:stretch/>
        </p:blipFill>
        <p:spPr>
          <a:xfrm>
            <a:off x="3359696" y="1988840"/>
            <a:ext cx="5328592" cy="4176464"/>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sp>
        <p:nvSpPr>
          <p:cNvPr id="917" name="Google Shape;917;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DFKai-SB"/>
              <a:buNone/>
            </a:pPr>
            <a:r>
              <a:rPr lang="zh-TW">
                <a:latin typeface="DFKai-SB"/>
                <a:ea typeface="DFKai-SB"/>
                <a:cs typeface="DFKai-SB"/>
                <a:sym typeface="DFKai-SB"/>
              </a:rPr>
              <a:t>使用選擇</a:t>
            </a:r>
            <a:endParaRPr>
              <a:latin typeface="DFKai-SB"/>
              <a:ea typeface="DFKai-SB"/>
              <a:cs typeface="DFKai-SB"/>
              <a:sym typeface="DFKai-SB"/>
            </a:endParaRPr>
          </a:p>
        </p:txBody>
      </p:sp>
      <p:sp>
        <p:nvSpPr>
          <p:cNvPr id="918" name="Google Shape;918;p4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zh-TW">
                <a:latin typeface="DFKai-SB"/>
                <a:ea typeface="DFKai-SB"/>
                <a:cs typeface="DFKai-SB"/>
                <a:sym typeface="DFKai-SB"/>
              </a:rPr>
              <a:t>提供自主性的發展</a:t>
            </a:r>
            <a:endParaRPr>
              <a:latin typeface="DFKai-SB"/>
              <a:ea typeface="DFKai-SB"/>
              <a:cs typeface="DFKai-SB"/>
              <a:sym typeface="DFKai-SB"/>
            </a:endParaRPr>
          </a:p>
          <a:p>
            <a:pPr indent="-228600" lvl="0" marL="228600" rtl="0" algn="l">
              <a:lnSpc>
                <a:spcPct val="90000"/>
              </a:lnSpc>
              <a:spcBef>
                <a:spcPts val="1000"/>
              </a:spcBef>
              <a:spcAft>
                <a:spcPts val="0"/>
              </a:spcAft>
              <a:buClr>
                <a:schemeClr val="dk1"/>
              </a:buClr>
              <a:buSzPts val="2800"/>
              <a:buChar char="•"/>
            </a:pPr>
            <a:r>
              <a:rPr lang="zh-TW">
                <a:latin typeface="DFKai-SB"/>
                <a:ea typeface="DFKai-SB"/>
                <a:cs typeface="DFKai-SB"/>
                <a:sym typeface="DFKai-SB"/>
              </a:rPr>
              <a:t>提高活動參予的程度</a:t>
            </a:r>
            <a:endParaRPr>
              <a:latin typeface="DFKai-SB"/>
              <a:ea typeface="DFKai-SB"/>
              <a:cs typeface="DFKai-SB"/>
              <a:sym typeface="DFKai-SB"/>
            </a:endParaRPr>
          </a:p>
          <a:p>
            <a:pPr indent="-228600" lvl="0" marL="228600" rtl="0" algn="l">
              <a:lnSpc>
                <a:spcPct val="90000"/>
              </a:lnSpc>
              <a:spcBef>
                <a:spcPts val="1000"/>
              </a:spcBef>
              <a:spcAft>
                <a:spcPts val="0"/>
              </a:spcAft>
              <a:buClr>
                <a:schemeClr val="dk1"/>
              </a:buClr>
              <a:buSzPts val="2800"/>
              <a:buChar char="•"/>
            </a:pPr>
            <a:r>
              <a:rPr lang="zh-TW">
                <a:latin typeface="DFKai-SB"/>
                <a:ea typeface="DFKai-SB"/>
                <a:cs typeface="DFKai-SB"/>
                <a:sym typeface="DFKai-SB"/>
              </a:rPr>
              <a:t>在活動中提供選擇</a:t>
            </a:r>
            <a:endParaRPr>
              <a:latin typeface="DFKai-SB"/>
              <a:ea typeface="DFKai-SB"/>
              <a:cs typeface="DFKai-SB"/>
              <a:sym typeface="DFKai-SB"/>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 name="Shape 922"/>
        <p:cNvGrpSpPr/>
        <p:nvPr/>
      </p:nvGrpSpPr>
      <p:grpSpPr>
        <a:xfrm>
          <a:off x="0" y="0"/>
          <a:ext cx="0" cy="0"/>
          <a:chOff x="0" y="0"/>
          <a:chExt cx="0" cy="0"/>
        </a:xfrm>
      </p:grpSpPr>
      <p:sp>
        <p:nvSpPr>
          <p:cNvPr id="923" name="Google Shape;923;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DFKai-SB"/>
              <a:buNone/>
            </a:pPr>
            <a:r>
              <a:rPr lang="zh-TW">
                <a:latin typeface="DFKai-SB"/>
                <a:ea typeface="DFKai-SB"/>
                <a:cs typeface="DFKai-SB"/>
                <a:sym typeface="DFKai-SB"/>
              </a:rPr>
              <a:t>選擇的選項</a:t>
            </a:r>
            <a:endParaRPr>
              <a:latin typeface="DFKai-SB"/>
              <a:ea typeface="DFKai-SB"/>
              <a:cs typeface="DFKai-SB"/>
              <a:sym typeface="DFKai-SB"/>
            </a:endParaRPr>
          </a:p>
        </p:txBody>
      </p:sp>
      <p:sp>
        <p:nvSpPr>
          <p:cNvPr id="924" name="Google Shape;924;p4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800"/>
              <a:buChar char="•"/>
            </a:pPr>
            <a:r>
              <a:rPr lang="zh-TW">
                <a:latin typeface="DFKai-SB"/>
                <a:ea typeface="DFKai-SB"/>
                <a:cs typeface="DFKai-SB"/>
                <a:sym typeface="DFKai-SB"/>
              </a:rPr>
              <a:t>工作的選項: 你要玩哪一個遊戲? 讀故事書還是玩拼圖?</a:t>
            </a:r>
            <a:endParaRPr/>
          </a:p>
          <a:p>
            <a:pPr indent="-228600" lvl="0" marL="228600" rtl="0" algn="l">
              <a:lnSpc>
                <a:spcPct val="100000"/>
              </a:lnSpc>
              <a:spcBef>
                <a:spcPts val="1000"/>
              </a:spcBef>
              <a:spcAft>
                <a:spcPts val="0"/>
              </a:spcAft>
              <a:buClr>
                <a:schemeClr val="dk1"/>
              </a:buClr>
              <a:buSzPts val="2800"/>
              <a:buChar char="•"/>
            </a:pPr>
            <a:r>
              <a:rPr lang="zh-TW">
                <a:latin typeface="DFKai-SB"/>
                <a:ea typeface="DFKai-SB"/>
                <a:cs typeface="DFKai-SB"/>
                <a:sym typeface="DFKai-SB"/>
              </a:rPr>
              <a:t>工作的先後順序: 這個學習單，你想要先做哪一個部分?先塗色還是剪貼?</a:t>
            </a:r>
            <a:endParaRPr/>
          </a:p>
          <a:p>
            <a:pPr indent="-228600" lvl="0" marL="228600" rtl="0" algn="l">
              <a:lnSpc>
                <a:spcPct val="100000"/>
              </a:lnSpc>
              <a:spcBef>
                <a:spcPts val="1000"/>
              </a:spcBef>
              <a:spcAft>
                <a:spcPts val="0"/>
              </a:spcAft>
              <a:buClr>
                <a:schemeClr val="dk1"/>
              </a:buClr>
              <a:buSzPts val="2800"/>
              <a:buChar char="•"/>
            </a:pPr>
            <a:r>
              <a:rPr lang="zh-TW">
                <a:latin typeface="DFKai-SB"/>
                <a:ea typeface="DFKai-SB"/>
                <a:cs typeface="DFKai-SB"/>
                <a:sym typeface="DFKai-SB"/>
              </a:rPr>
              <a:t>材料: 你要用多拉ㄟ夢的筆還是小精靈的?</a:t>
            </a:r>
            <a:endParaRPr/>
          </a:p>
          <a:p>
            <a:pPr indent="-228600" lvl="0" marL="228600" rtl="0" algn="l">
              <a:lnSpc>
                <a:spcPct val="100000"/>
              </a:lnSpc>
              <a:spcBef>
                <a:spcPts val="1000"/>
              </a:spcBef>
              <a:spcAft>
                <a:spcPts val="0"/>
              </a:spcAft>
              <a:buClr>
                <a:schemeClr val="dk1"/>
              </a:buClr>
              <a:buSzPts val="2800"/>
              <a:buChar char="•"/>
            </a:pPr>
            <a:r>
              <a:rPr lang="zh-TW">
                <a:latin typeface="DFKai-SB"/>
                <a:ea typeface="DFKai-SB"/>
                <a:cs typeface="DFKai-SB"/>
                <a:sym typeface="DFKai-SB"/>
              </a:rPr>
              <a:t>工作的時間長度: 你要玩10分鐘還是15分鐘?</a:t>
            </a:r>
            <a:endParaRPr/>
          </a:p>
          <a:p>
            <a:pPr indent="-228600" lvl="0" marL="228600" rtl="0" algn="l">
              <a:lnSpc>
                <a:spcPct val="100000"/>
              </a:lnSpc>
              <a:spcBef>
                <a:spcPts val="1000"/>
              </a:spcBef>
              <a:spcAft>
                <a:spcPts val="0"/>
              </a:spcAft>
              <a:buClr>
                <a:schemeClr val="dk1"/>
              </a:buClr>
              <a:buSzPts val="2800"/>
              <a:buChar char="•"/>
            </a:pPr>
            <a:r>
              <a:rPr lang="zh-TW">
                <a:latin typeface="DFKai-SB"/>
                <a:ea typeface="DFKai-SB"/>
                <a:cs typeface="DFKai-SB"/>
                <a:sym typeface="DFKai-SB"/>
              </a:rPr>
              <a:t>提供增強在完成該完成的事務的時候。</a:t>
            </a:r>
            <a:endParaRPr>
              <a:latin typeface="DFKai-SB"/>
              <a:ea typeface="DFKai-SB"/>
              <a:cs typeface="DFKai-SB"/>
              <a:sym typeface="DFKai-SB"/>
            </a:endParaRPr>
          </a:p>
          <a:p>
            <a:pPr indent="-50800" lvl="0" marL="228600" rtl="0" algn="l">
              <a:lnSpc>
                <a:spcPct val="100000"/>
              </a:lnSpc>
              <a:spcBef>
                <a:spcPts val="1000"/>
              </a:spcBef>
              <a:spcAft>
                <a:spcPts val="0"/>
              </a:spcAft>
              <a:buClr>
                <a:schemeClr val="dk1"/>
              </a:buClr>
              <a:buSzPts val="2800"/>
              <a:buNone/>
            </a:pPr>
            <a:r>
              <a:t/>
            </a:r>
            <a:endParaRPr>
              <a:latin typeface="DFKai-SB"/>
              <a:ea typeface="DFKai-SB"/>
              <a:cs typeface="DFKai-SB"/>
              <a:sym typeface="DFKai-SB"/>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sp>
        <p:nvSpPr>
          <p:cNvPr id="929" name="Google Shape;929;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DFKai-SB"/>
              <a:buNone/>
            </a:pPr>
            <a:r>
              <a:rPr lang="zh-TW">
                <a:latin typeface="DFKai-SB"/>
                <a:ea typeface="DFKai-SB"/>
                <a:cs typeface="DFKai-SB"/>
                <a:sym typeface="DFKai-SB"/>
              </a:rPr>
              <a:t>使用有效的要求</a:t>
            </a:r>
            <a:endParaRPr>
              <a:latin typeface="DFKai-SB"/>
              <a:ea typeface="DFKai-SB"/>
              <a:cs typeface="DFKai-SB"/>
              <a:sym typeface="DFKai-SB"/>
            </a:endParaRPr>
          </a:p>
        </p:txBody>
      </p:sp>
      <p:sp>
        <p:nvSpPr>
          <p:cNvPr id="930" name="Google Shape;930;p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800"/>
              <a:buChar char="•"/>
            </a:pPr>
            <a:r>
              <a:rPr lang="zh-TW">
                <a:latin typeface="DFKai-SB"/>
                <a:ea typeface="DFKai-SB"/>
                <a:cs typeface="DFKai-SB"/>
                <a:sym typeface="DFKai-SB"/>
              </a:rPr>
              <a:t>清楚的對你的孩子說明你對他們的期待，確認你在說明的時候，他們是有將注意力放在你身上的。</a:t>
            </a:r>
            <a:endParaRPr>
              <a:latin typeface="DFKai-SB"/>
              <a:ea typeface="DFKai-SB"/>
              <a:cs typeface="DFKai-SB"/>
              <a:sym typeface="DFKai-SB"/>
            </a:endParaRPr>
          </a:p>
          <a:p>
            <a:pPr indent="-228600" lvl="0" marL="228600" rtl="0" algn="l">
              <a:lnSpc>
                <a:spcPct val="100000"/>
              </a:lnSpc>
              <a:spcBef>
                <a:spcPts val="1000"/>
              </a:spcBef>
              <a:spcAft>
                <a:spcPts val="0"/>
              </a:spcAft>
              <a:buClr>
                <a:schemeClr val="dk1"/>
              </a:buClr>
              <a:buSzPts val="2800"/>
              <a:buChar char="•"/>
            </a:pPr>
            <a:r>
              <a:rPr lang="zh-TW">
                <a:latin typeface="DFKai-SB"/>
                <a:ea typeface="DFKai-SB"/>
                <a:cs typeface="DFKai-SB"/>
                <a:sym typeface="DFKai-SB"/>
              </a:rPr>
              <a:t>3個取得孩子注意力的方式</a:t>
            </a:r>
            <a:endParaRPr>
              <a:latin typeface="DFKai-SB"/>
              <a:ea typeface="DFKai-SB"/>
              <a:cs typeface="DFKai-SB"/>
              <a:sym typeface="DFKai-SB"/>
            </a:endParaRPr>
          </a:p>
          <a:p>
            <a:pPr indent="-514350" lvl="0" marL="514350" rtl="0" algn="l">
              <a:lnSpc>
                <a:spcPct val="100000"/>
              </a:lnSpc>
              <a:spcBef>
                <a:spcPts val="1000"/>
              </a:spcBef>
              <a:spcAft>
                <a:spcPts val="0"/>
              </a:spcAft>
              <a:buClr>
                <a:schemeClr val="dk1"/>
              </a:buClr>
              <a:buSzPts val="2800"/>
              <a:buFont typeface="Calibri"/>
              <a:buAutoNum type="arabicPeriod"/>
            </a:pPr>
            <a:r>
              <a:rPr lang="zh-TW">
                <a:latin typeface="DFKai-SB"/>
                <a:ea typeface="DFKai-SB"/>
                <a:cs typeface="DFKai-SB"/>
                <a:sym typeface="DFKai-SB"/>
              </a:rPr>
              <a:t>靠近你的孩子</a:t>
            </a:r>
            <a:endParaRPr>
              <a:latin typeface="DFKai-SB"/>
              <a:ea typeface="DFKai-SB"/>
              <a:cs typeface="DFKai-SB"/>
              <a:sym typeface="DFKai-SB"/>
            </a:endParaRPr>
          </a:p>
          <a:p>
            <a:pPr indent="-514350" lvl="0" marL="514350" rtl="0" algn="l">
              <a:lnSpc>
                <a:spcPct val="100000"/>
              </a:lnSpc>
              <a:spcBef>
                <a:spcPts val="1000"/>
              </a:spcBef>
              <a:spcAft>
                <a:spcPts val="0"/>
              </a:spcAft>
              <a:buClr>
                <a:schemeClr val="dk1"/>
              </a:buClr>
              <a:buSzPts val="2800"/>
              <a:buFont typeface="Calibri"/>
              <a:buAutoNum type="arabicPeriod"/>
            </a:pPr>
            <a:r>
              <a:rPr lang="zh-TW">
                <a:latin typeface="DFKai-SB"/>
                <a:ea typeface="DFKai-SB"/>
                <a:cs typeface="DFKai-SB"/>
                <a:sym typeface="DFKai-SB"/>
              </a:rPr>
              <a:t>蹲低到你孩子的高度</a:t>
            </a:r>
            <a:endParaRPr>
              <a:latin typeface="DFKai-SB"/>
              <a:ea typeface="DFKai-SB"/>
              <a:cs typeface="DFKai-SB"/>
              <a:sym typeface="DFKai-SB"/>
            </a:endParaRPr>
          </a:p>
          <a:p>
            <a:pPr indent="-514350" lvl="0" marL="514350" rtl="0" algn="l">
              <a:lnSpc>
                <a:spcPct val="100000"/>
              </a:lnSpc>
              <a:spcBef>
                <a:spcPts val="1000"/>
              </a:spcBef>
              <a:spcAft>
                <a:spcPts val="0"/>
              </a:spcAft>
              <a:buClr>
                <a:schemeClr val="dk1"/>
              </a:buClr>
              <a:buSzPts val="2800"/>
              <a:buFont typeface="Calibri"/>
              <a:buAutoNum type="arabicPeriod"/>
            </a:pPr>
            <a:r>
              <a:rPr lang="zh-TW">
                <a:latin typeface="DFKai-SB"/>
                <a:ea typeface="DFKai-SB"/>
                <a:cs typeface="DFKai-SB"/>
                <a:sym typeface="DFKai-SB"/>
              </a:rPr>
              <a:t>面對面的看個你的孩子，如果可以的話要有眼神的注視。</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BF9000"/>
              </a:buClr>
              <a:buSzPts val="4400"/>
              <a:buFont typeface="DFKai-SB"/>
              <a:buNone/>
            </a:pPr>
            <a:r>
              <a:rPr lang="zh-TW">
                <a:solidFill>
                  <a:srgbClr val="BF9000"/>
                </a:solidFill>
                <a:latin typeface="DFKai-SB"/>
                <a:ea typeface="DFKai-SB"/>
                <a:cs typeface="DFKai-SB"/>
                <a:sym typeface="DFKai-SB"/>
              </a:rPr>
              <a:t>事實</a:t>
            </a:r>
            <a:endParaRPr>
              <a:solidFill>
                <a:srgbClr val="BF9000"/>
              </a:solidFill>
              <a:latin typeface="DFKai-SB"/>
              <a:ea typeface="DFKai-SB"/>
              <a:cs typeface="DFKai-SB"/>
              <a:sym typeface="DFKai-SB"/>
            </a:endParaRPr>
          </a:p>
        </p:txBody>
      </p:sp>
      <p:sp>
        <p:nvSpPr>
          <p:cNvPr id="467" name="Google Shape;467;p5"/>
          <p:cNvSpPr txBox="1"/>
          <p:nvPr>
            <p:ph idx="1" type="body"/>
          </p:nvPr>
        </p:nvSpPr>
        <p:spPr>
          <a:xfrm>
            <a:off x="838200" y="1825625"/>
            <a:ext cx="8809495"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zh-TW" sz="2400">
                <a:latin typeface="DFKai-SB"/>
                <a:ea typeface="DFKai-SB"/>
                <a:cs typeface="DFKai-SB"/>
                <a:sym typeface="DFKai-SB"/>
              </a:rPr>
              <a:t>在學前階段，對於行為問題的及早介入處理對幼兒會有長期的影響比起如果介入是在幼兒在較年長的年紀。</a:t>
            </a:r>
            <a:endParaRPr sz="2400">
              <a:latin typeface="DFKai-SB"/>
              <a:ea typeface="DFKai-SB"/>
              <a:cs typeface="DFKai-SB"/>
              <a:sym typeface="DFKai-SB"/>
            </a:endParaRPr>
          </a:p>
          <a:p>
            <a:pPr indent="-228600" lvl="0" marL="228600" rtl="0" algn="l">
              <a:lnSpc>
                <a:spcPct val="90000"/>
              </a:lnSpc>
              <a:spcBef>
                <a:spcPts val="1000"/>
              </a:spcBef>
              <a:spcAft>
                <a:spcPts val="0"/>
              </a:spcAft>
              <a:buClr>
                <a:schemeClr val="dk1"/>
              </a:buClr>
              <a:buSzPts val="2400"/>
              <a:buChar char="•"/>
            </a:pPr>
            <a:r>
              <a:rPr lang="zh-TW" sz="2400">
                <a:latin typeface="DFKai-SB"/>
                <a:ea typeface="DFKai-SB"/>
                <a:cs typeface="DFKai-SB"/>
                <a:sym typeface="DFKai-SB"/>
              </a:rPr>
              <a:t>行為問題是學前特殊需求幼兒被從幼兒園要求轉學或者是退學最大的原因。研究指出，在接受早期療育服務的家庭中，有88%的家庭希望專業人員可以協助處理幼兒情緒行為問題，同時也希望自己可以學習如何處理幼兒情緒行為的策略(吳佩芳，陳瑞旻，2022)。</a:t>
            </a:r>
            <a:endParaRPr sz="2400">
              <a:latin typeface="DFKai-SB"/>
              <a:ea typeface="DFKai-SB"/>
              <a:cs typeface="DFKai-SB"/>
              <a:sym typeface="DFKai-SB"/>
            </a:endParaRPr>
          </a:p>
          <a:p>
            <a:pPr indent="-228600" lvl="0" marL="228600" rtl="0" algn="l">
              <a:lnSpc>
                <a:spcPct val="90000"/>
              </a:lnSpc>
              <a:spcBef>
                <a:spcPts val="1000"/>
              </a:spcBef>
              <a:spcAft>
                <a:spcPts val="0"/>
              </a:spcAft>
              <a:buClr>
                <a:schemeClr val="dk1"/>
              </a:buClr>
              <a:buSzPts val="2400"/>
              <a:buChar char="•"/>
            </a:pPr>
            <a:r>
              <a:rPr lang="zh-TW" sz="2400">
                <a:latin typeface="DFKai-SB"/>
                <a:ea typeface="DFKai-SB"/>
                <a:cs typeface="DFKai-SB"/>
                <a:sym typeface="DFKai-SB"/>
              </a:rPr>
              <a:t>研究指出幼兒園教師的教學困擾最高的面向是處理幼兒的情緒行為問題(莊雅雯，2020)。</a:t>
            </a:r>
            <a:endParaRPr sz="2400">
              <a:latin typeface="DFKai-SB"/>
              <a:ea typeface="DFKai-SB"/>
              <a:cs typeface="DFKai-SB"/>
              <a:sym typeface="DFKai-SB"/>
            </a:endParaRPr>
          </a:p>
          <a:p>
            <a:pPr indent="-228600" lvl="0" marL="228600" rtl="0" algn="l">
              <a:lnSpc>
                <a:spcPct val="90000"/>
              </a:lnSpc>
              <a:spcBef>
                <a:spcPts val="1000"/>
              </a:spcBef>
              <a:spcAft>
                <a:spcPts val="0"/>
              </a:spcAft>
              <a:buClr>
                <a:schemeClr val="dk1"/>
              </a:buClr>
              <a:buSzPts val="2400"/>
              <a:buChar char="•"/>
            </a:pPr>
            <a:r>
              <a:rPr lang="zh-TW" sz="2400">
                <a:latin typeface="DFKai-SB"/>
                <a:ea typeface="DFKai-SB"/>
                <a:cs typeface="DFKai-SB"/>
                <a:sym typeface="DFKai-SB"/>
              </a:rPr>
              <a:t>如果幼兒時期情緒行為沒有得到好的介入與處理，那就會被看到像似生理性的肥胖症一樣。</a:t>
            </a:r>
            <a:endParaRPr sz="2400">
              <a:latin typeface="DFKai-SB"/>
              <a:ea typeface="DFKai-SB"/>
              <a:cs typeface="DFKai-SB"/>
              <a:sym typeface="DFKai-SB"/>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sp>
        <p:nvSpPr>
          <p:cNvPr id="935" name="Google Shape;935;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DFKai-SB"/>
              <a:buNone/>
            </a:pPr>
            <a:r>
              <a:rPr lang="zh-TW">
                <a:latin typeface="DFKai-SB"/>
                <a:ea typeface="DFKai-SB"/>
                <a:cs typeface="DFKai-SB"/>
                <a:sym typeface="DFKai-SB"/>
              </a:rPr>
              <a:t>有效的要求包含的面向</a:t>
            </a:r>
            <a:endParaRPr>
              <a:latin typeface="DFKai-SB"/>
              <a:ea typeface="DFKai-SB"/>
              <a:cs typeface="DFKai-SB"/>
              <a:sym typeface="DFKai-SB"/>
            </a:endParaRPr>
          </a:p>
        </p:txBody>
      </p:sp>
      <p:sp>
        <p:nvSpPr>
          <p:cNvPr id="936" name="Google Shape;936;p5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zh-TW" u="sng">
                <a:latin typeface="DFKai-SB"/>
                <a:ea typeface="DFKai-SB"/>
                <a:cs typeface="DFKai-SB"/>
                <a:sym typeface="DFKai-SB"/>
              </a:rPr>
              <a:t>清楚: </a:t>
            </a:r>
            <a:r>
              <a:rPr lang="zh-TW">
                <a:latin typeface="DFKai-SB"/>
                <a:ea typeface="DFKai-SB"/>
                <a:cs typeface="DFKai-SB"/>
                <a:sym typeface="DFKai-SB"/>
              </a:rPr>
              <a:t>清楚說明你要他做的事情ex: 去把你的鞋子穿上，會比我們要準備出們了，快去準備還要來得清楚。</a:t>
            </a:r>
            <a:endParaRPr>
              <a:latin typeface="DFKai-SB"/>
              <a:ea typeface="DFKai-SB"/>
              <a:cs typeface="DFKai-SB"/>
              <a:sym typeface="DFKai-SB"/>
            </a:endParaRPr>
          </a:p>
          <a:p>
            <a:pPr indent="-228600" lvl="0" marL="228600" rtl="0" algn="l">
              <a:lnSpc>
                <a:spcPct val="90000"/>
              </a:lnSpc>
              <a:spcBef>
                <a:spcPts val="1000"/>
              </a:spcBef>
              <a:spcAft>
                <a:spcPts val="0"/>
              </a:spcAft>
              <a:buClr>
                <a:schemeClr val="dk1"/>
              </a:buClr>
              <a:buSzPts val="2800"/>
              <a:buChar char="•"/>
            </a:pPr>
            <a:r>
              <a:rPr lang="zh-TW" u="sng">
                <a:latin typeface="DFKai-SB"/>
                <a:ea typeface="DFKai-SB"/>
                <a:cs typeface="DFKai-SB"/>
                <a:sym typeface="DFKai-SB"/>
              </a:rPr>
              <a:t>簡短: </a:t>
            </a:r>
            <a:r>
              <a:rPr lang="zh-TW">
                <a:latin typeface="DFKai-SB"/>
                <a:ea typeface="DFKai-SB"/>
                <a:cs typeface="DFKai-SB"/>
                <a:sym typeface="DFKai-SB"/>
              </a:rPr>
              <a:t>句子的長度。舉例: 去把你的鞋穿上，比起你說快一點，我們快要來不及了，你要快一點去把你的鞋穿上，你的鞋子從來都沒有好好地放好，我希望你可以找的到在哪裡，要來的簡短且清楚的多。</a:t>
            </a:r>
            <a:endParaRPr>
              <a:latin typeface="DFKai-SB"/>
              <a:ea typeface="DFKai-SB"/>
              <a:cs typeface="DFKai-SB"/>
              <a:sym typeface="DFKai-SB"/>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0" name="Shape 940"/>
        <p:cNvGrpSpPr/>
        <p:nvPr/>
      </p:nvGrpSpPr>
      <p:grpSpPr>
        <a:xfrm>
          <a:off x="0" y="0"/>
          <a:ext cx="0" cy="0"/>
          <a:chOff x="0" y="0"/>
          <a:chExt cx="0" cy="0"/>
        </a:xfrm>
      </p:grpSpPr>
      <p:sp>
        <p:nvSpPr>
          <p:cNvPr id="941" name="Google Shape;941;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DFKai-SB"/>
              <a:buNone/>
            </a:pPr>
            <a:r>
              <a:rPr lang="zh-TW">
                <a:latin typeface="DFKai-SB"/>
                <a:ea typeface="DFKai-SB"/>
                <a:cs typeface="DFKai-SB"/>
                <a:sym typeface="DFKai-SB"/>
              </a:rPr>
              <a:t>具體且有效的要求</a:t>
            </a:r>
            <a:endParaRPr>
              <a:latin typeface="DFKai-SB"/>
              <a:ea typeface="DFKai-SB"/>
              <a:cs typeface="DFKai-SB"/>
              <a:sym typeface="DFKai-SB"/>
            </a:endParaRPr>
          </a:p>
        </p:txBody>
      </p:sp>
      <p:sp>
        <p:nvSpPr>
          <p:cNvPr id="942" name="Google Shape;942;p5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zh-TW" u="sng">
                <a:latin typeface="DFKai-SB"/>
                <a:ea typeface="DFKai-SB"/>
                <a:cs typeface="DFKai-SB"/>
                <a:sym typeface="DFKai-SB"/>
              </a:rPr>
              <a:t>具體: </a:t>
            </a:r>
            <a:r>
              <a:rPr lang="zh-TW">
                <a:latin typeface="DFKai-SB"/>
                <a:ea typeface="DFKai-SB"/>
                <a:cs typeface="DFKai-SB"/>
                <a:sym typeface="DFKai-SB"/>
              </a:rPr>
              <a:t>句子的描述清楚且具體。舉例: 請把那個在你桌子上面紅色的塑膠帶給我比起把那個袋子給我，還要來的具體。</a:t>
            </a:r>
            <a:endParaRPr>
              <a:latin typeface="DFKai-SB"/>
              <a:ea typeface="DFKai-SB"/>
              <a:cs typeface="DFKai-SB"/>
              <a:sym typeface="DFKai-SB"/>
            </a:endParaRPr>
          </a:p>
          <a:p>
            <a:pPr indent="-228600" lvl="0" marL="228600" rtl="0" algn="l">
              <a:lnSpc>
                <a:spcPct val="90000"/>
              </a:lnSpc>
              <a:spcBef>
                <a:spcPts val="1000"/>
              </a:spcBef>
              <a:spcAft>
                <a:spcPts val="0"/>
              </a:spcAft>
              <a:buClr>
                <a:schemeClr val="dk1"/>
              </a:buClr>
              <a:buSzPts val="2800"/>
              <a:buChar char="•"/>
            </a:pPr>
            <a:r>
              <a:rPr lang="zh-TW" u="sng">
                <a:latin typeface="DFKai-SB"/>
                <a:ea typeface="DFKai-SB"/>
                <a:cs typeface="DFKai-SB"/>
                <a:sym typeface="DFKai-SB"/>
              </a:rPr>
              <a:t>使用正向的語言</a:t>
            </a:r>
            <a:r>
              <a:rPr lang="zh-TW">
                <a:latin typeface="DFKai-SB"/>
                <a:ea typeface="DFKai-SB"/>
                <a:cs typeface="DFKai-SB"/>
                <a:sym typeface="DFKai-SB"/>
              </a:rPr>
              <a:t>: 當你的孩子又不適當行為發爭的時候，使用正向的語言從新引導。舉例: 請過來我旁邊站好，比起不要在走廊上跑來跑去還要來的正向。</a:t>
            </a:r>
            <a:endParaRPr>
              <a:latin typeface="DFKai-SB"/>
              <a:ea typeface="DFKai-SB"/>
              <a:cs typeface="DFKai-SB"/>
              <a:sym typeface="DFKai-SB"/>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sp>
        <p:nvSpPr>
          <p:cNvPr id="947" name="Google Shape;947;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DFKai-SB"/>
              <a:buNone/>
            </a:pPr>
            <a:r>
              <a:rPr lang="zh-TW">
                <a:latin typeface="DFKai-SB"/>
                <a:ea typeface="DFKai-SB"/>
                <a:cs typeface="DFKai-SB"/>
                <a:sym typeface="DFKai-SB"/>
              </a:rPr>
              <a:t>要避免</a:t>
            </a:r>
            <a:endParaRPr>
              <a:latin typeface="DFKai-SB"/>
              <a:ea typeface="DFKai-SB"/>
              <a:cs typeface="DFKai-SB"/>
              <a:sym typeface="DFKai-SB"/>
            </a:endParaRPr>
          </a:p>
        </p:txBody>
      </p:sp>
      <p:sp>
        <p:nvSpPr>
          <p:cNvPr id="948" name="Google Shape;948;p5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zh-TW">
                <a:latin typeface="DFKai-SB"/>
                <a:ea typeface="DFKai-SB"/>
                <a:cs typeface="DFKai-SB"/>
                <a:sym typeface="DFKai-SB"/>
              </a:rPr>
              <a:t>避免可以讓孩子有選擇好或者是不好，要或者是部要的語句。</a:t>
            </a:r>
            <a:endParaRPr>
              <a:latin typeface="DFKai-SB"/>
              <a:ea typeface="DFKai-SB"/>
              <a:cs typeface="DFKai-SB"/>
              <a:sym typeface="DFKai-SB"/>
            </a:endParaRPr>
          </a:p>
          <a:p>
            <a:pPr indent="-228600" lvl="0" marL="228600" rtl="0" algn="l">
              <a:lnSpc>
                <a:spcPct val="90000"/>
              </a:lnSpc>
              <a:spcBef>
                <a:spcPts val="1000"/>
              </a:spcBef>
              <a:spcAft>
                <a:spcPts val="0"/>
              </a:spcAft>
              <a:buClr>
                <a:schemeClr val="dk1"/>
              </a:buClr>
              <a:buSzPts val="2800"/>
              <a:buChar char="•"/>
            </a:pPr>
            <a:r>
              <a:rPr lang="zh-TW">
                <a:latin typeface="DFKai-SB"/>
                <a:ea typeface="DFKai-SB"/>
                <a:cs typeface="DFKai-SB"/>
                <a:sym typeface="DFKai-SB"/>
              </a:rPr>
              <a:t>提供孩子不必要的訊息，因為以免造成不必要的爭辯。</a:t>
            </a:r>
            <a:endParaRPr>
              <a:latin typeface="DFKai-SB"/>
              <a:ea typeface="DFKai-SB"/>
              <a:cs typeface="DFKai-SB"/>
              <a:sym typeface="DFKai-SB"/>
            </a:endParaRPr>
          </a:p>
          <a:p>
            <a:pPr indent="-228600" lvl="0" marL="228600" rtl="0" algn="l">
              <a:lnSpc>
                <a:spcPct val="90000"/>
              </a:lnSpc>
              <a:spcBef>
                <a:spcPts val="1000"/>
              </a:spcBef>
              <a:spcAft>
                <a:spcPts val="0"/>
              </a:spcAft>
              <a:buClr>
                <a:schemeClr val="dk1"/>
              </a:buClr>
              <a:buSzPts val="2800"/>
              <a:buChar char="•"/>
            </a:pPr>
            <a:r>
              <a:rPr lang="zh-TW">
                <a:latin typeface="DFKai-SB"/>
                <a:ea typeface="DFKai-SB"/>
                <a:cs typeface="DFKai-SB"/>
                <a:sym typeface="DFKai-SB"/>
              </a:rPr>
              <a:t>負向的語句</a:t>
            </a:r>
            <a:endParaRPr>
              <a:latin typeface="DFKai-SB"/>
              <a:ea typeface="DFKai-SB"/>
              <a:cs typeface="DFKai-SB"/>
              <a:sym typeface="DFKai-SB"/>
            </a:endParaRPr>
          </a:p>
          <a:p>
            <a:pPr indent="-228600" lvl="0" marL="228600" rtl="0" algn="l">
              <a:lnSpc>
                <a:spcPct val="90000"/>
              </a:lnSpc>
              <a:spcBef>
                <a:spcPts val="1000"/>
              </a:spcBef>
              <a:spcAft>
                <a:spcPts val="0"/>
              </a:spcAft>
              <a:buClr>
                <a:schemeClr val="dk1"/>
              </a:buClr>
              <a:buSzPts val="2800"/>
              <a:buChar char="•"/>
            </a:pPr>
            <a:r>
              <a:rPr lang="zh-TW">
                <a:latin typeface="DFKai-SB"/>
                <a:ea typeface="DFKai-SB"/>
                <a:cs typeface="DFKai-SB"/>
                <a:sym typeface="DFKai-SB"/>
              </a:rPr>
              <a:t>從複性指令: 說太多次，孩子可以越忽略你的說的話。</a:t>
            </a:r>
            <a:endParaRPr>
              <a:latin typeface="DFKai-SB"/>
              <a:ea typeface="DFKai-SB"/>
              <a:cs typeface="DFKai-SB"/>
              <a:sym typeface="DFKai-SB"/>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2" name="Shape 952"/>
        <p:cNvGrpSpPr/>
        <p:nvPr/>
      </p:nvGrpSpPr>
      <p:grpSpPr>
        <a:xfrm>
          <a:off x="0" y="0"/>
          <a:ext cx="0" cy="0"/>
          <a:chOff x="0" y="0"/>
          <a:chExt cx="0" cy="0"/>
        </a:xfrm>
      </p:grpSpPr>
      <p:sp>
        <p:nvSpPr>
          <p:cNvPr id="953" name="Google Shape;953;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DFKai-SB"/>
              <a:buNone/>
            </a:pPr>
            <a:r>
              <a:rPr lang="zh-TW">
                <a:latin typeface="DFKai-SB"/>
                <a:ea typeface="DFKai-SB"/>
                <a:cs typeface="DFKai-SB"/>
                <a:sym typeface="DFKai-SB"/>
              </a:rPr>
              <a:t>具體?不具體?</a:t>
            </a:r>
            <a:endParaRPr>
              <a:latin typeface="DFKai-SB"/>
              <a:ea typeface="DFKai-SB"/>
              <a:cs typeface="DFKai-SB"/>
              <a:sym typeface="DFKai-SB"/>
            </a:endParaRPr>
          </a:p>
        </p:txBody>
      </p:sp>
      <p:sp>
        <p:nvSpPr>
          <p:cNvPr id="954" name="Google Shape;954;p5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zh-TW">
                <a:latin typeface="DFKai-SB"/>
                <a:ea typeface="DFKai-SB"/>
                <a:cs typeface="DFKai-SB"/>
                <a:sym typeface="DFKai-SB"/>
              </a:rPr>
              <a:t>穿好你的外套，在門口等我。</a:t>
            </a:r>
            <a:endParaRPr>
              <a:latin typeface="DFKai-SB"/>
              <a:ea typeface="DFKai-SB"/>
              <a:cs typeface="DFKai-SB"/>
              <a:sym typeface="DFKai-SB"/>
            </a:endParaRPr>
          </a:p>
          <a:p>
            <a:pPr indent="-50800" lvl="0" marL="228600" rtl="0" algn="l">
              <a:lnSpc>
                <a:spcPct val="90000"/>
              </a:lnSpc>
              <a:spcBef>
                <a:spcPts val="1000"/>
              </a:spcBef>
              <a:spcAft>
                <a:spcPts val="0"/>
              </a:spcAft>
              <a:buClr>
                <a:schemeClr val="dk1"/>
              </a:buClr>
              <a:buSzPts val="2800"/>
              <a:buNone/>
            </a:pPr>
            <a:r>
              <a:t/>
            </a:r>
            <a:endParaRPr>
              <a:latin typeface="DFKai-SB"/>
              <a:ea typeface="DFKai-SB"/>
              <a:cs typeface="DFKai-SB"/>
              <a:sym typeface="DFKai-SB"/>
            </a:endParaRPr>
          </a:p>
          <a:p>
            <a:pPr indent="-228600" lvl="0" marL="228600" rtl="0" algn="l">
              <a:lnSpc>
                <a:spcPct val="90000"/>
              </a:lnSpc>
              <a:spcBef>
                <a:spcPts val="1000"/>
              </a:spcBef>
              <a:spcAft>
                <a:spcPts val="0"/>
              </a:spcAft>
              <a:buClr>
                <a:schemeClr val="dk1"/>
              </a:buClr>
              <a:buSzPts val="2800"/>
              <a:buChar char="•"/>
            </a:pPr>
            <a:r>
              <a:rPr lang="zh-TW">
                <a:latin typeface="DFKai-SB"/>
                <a:ea typeface="DFKai-SB"/>
                <a:cs typeface="DFKai-SB"/>
                <a:sym typeface="DFKai-SB"/>
              </a:rPr>
              <a:t>把垃圾丟掉，整個教室都是臭味。</a:t>
            </a:r>
            <a:endParaRPr>
              <a:latin typeface="DFKai-SB"/>
              <a:ea typeface="DFKai-SB"/>
              <a:cs typeface="DFKai-SB"/>
              <a:sym typeface="DFKai-SB"/>
            </a:endParaRPr>
          </a:p>
          <a:p>
            <a:pPr indent="-50800" lvl="0" marL="228600" rtl="0" algn="l">
              <a:lnSpc>
                <a:spcPct val="90000"/>
              </a:lnSpc>
              <a:spcBef>
                <a:spcPts val="1000"/>
              </a:spcBef>
              <a:spcAft>
                <a:spcPts val="0"/>
              </a:spcAft>
              <a:buClr>
                <a:schemeClr val="dk1"/>
              </a:buClr>
              <a:buSzPts val="2800"/>
              <a:buNone/>
            </a:pPr>
            <a:r>
              <a:t/>
            </a:r>
            <a:endParaRPr>
              <a:latin typeface="DFKai-SB"/>
              <a:ea typeface="DFKai-SB"/>
              <a:cs typeface="DFKai-SB"/>
              <a:sym typeface="DFKai-SB"/>
            </a:endParaRPr>
          </a:p>
          <a:p>
            <a:pPr indent="-228600" lvl="0" marL="228600" rtl="0" algn="l">
              <a:lnSpc>
                <a:spcPct val="90000"/>
              </a:lnSpc>
              <a:spcBef>
                <a:spcPts val="1000"/>
              </a:spcBef>
              <a:spcAft>
                <a:spcPts val="0"/>
              </a:spcAft>
              <a:buClr>
                <a:schemeClr val="dk1"/>
              </a:buClr>
              <a:buSzPts val="2800"/>
              <a:buChar char="•"/>
            </a:pPr>
            <a:r>
              <a:rPr lang="zh-TW">
                <a:latin typeface="DFKai-SB"/>
                <a:ea typeface="DFKai-SB"/>
                <a:cs typeface="DFKai-SB"/>
                <a:sym typeface="DFKai-SB"/>
              </a:rPr>
              <a:t>不要忘記要去洗手，你剛剛去玩把手弄得好髒。</a:t>
            </a:r>
            <a:endParaRPr>
              <a:latin typeface="DFKai-SB"/>
              <a:ea typeface="DFKai-SB"/>
              <a:cs typeface="DFKai-SB"/>
              <a:sym typeface="DFKai-SB"/>
            </a:endParaRPr>
          </a:p>
          <a:p>
            <a:pPr indent="-50800" lvl="0" marL="228600" rtl="0" algn="l">
              <a:lnSpc>
                <a:spcPct val="90000"/>
              </a:lnSpc>
              <a:spcBef>
                <a:spcPts val="1000"/>
              </a:spcBef>
              <a:spcAft>
                <a:spcPts val="0"/>
              </a:spcAft>
              <a:buClr>
                <a:schemeClr val="dk1"/>
              </a:buClr>
              <a:buSzPts val="2800"/>
              <a:buNone/>
            </a:pPr>
            <a:r>
              <a:t/>
            </a:r>
            <a:endParaRPr>
              <a:latin typeface="DFKai-SB"/>
              <a:ea typeface="DFKai-SB"/>
              <a:cs typeface="DFKai-SB"/>
              <a:sym typeface="DFKai-SB"/>
            </a:endParaRPr>
          </a:p>
          <a:p>
            <a:pPr indent="-228600" lvl="0" marL="228600" rtl="0" algn="l">
              <a:lnSpc>
                <a:spcPct val="90000"/>
              </a:lnSpc>
              <a:spcBef>
                <a:spcPts val="1000"/>
              </a:spcBef>
              <a:spcAft>
                <a:spcPts val="0"/>
              </a:spcAft>
              <a:buClr>
                <a:schemeClr val="dk1"/>
              </a:buClr>
              <a:buSzPts val="2800"/>
              <a:buChar char="•"/>
            </a:pPr>
            <a:r>
              <a:rPr lang="zh-TW">
                <a:latin typeface="DFKai-SB"/>
                <a:ea typeface="DFKai-SB"/>
                <a:cs typeface="DFKai-SB"/>
                <a:sym typeface="DFKai-SB"/>
              </a:rPr>
              <a:t>請去洗手，然後回來飯桌上做好。</a:t>
            </a:r>
            <a:endParaRPr>
              <a:latin typeface="DFKai-SB"/>
              <a:ea typeface="DFKai-SB"/>
              <a:cs typeface="DFKai-SB"/>
              <a:sym typeface="DFKai-SB"/>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sp>
        <p:nvSpPr>
          <p:cNvPr id="959" name="Google Shape;959;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960" name="Google Shape;960;p5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zh-TW">
                <a:latin typeface="DFKai-SB"/>
                <a:ea typeface="DFKai-SB"/>
                <a:cs typeface="DFKai-SB"/>
                <a:sym typeface="DFKai-SB"/>
              </a:rPr>
              <a:t>可以請你將你的玩具收拾好嗎?</a:t>
            </a:r>
            <a:endParaRPr/>
          </a:p>
          <a:p>
            <a:pPr indent="-50800" lvl="0" marL="228600" rtl="0" algn="l">
              <a:lnSpc>
                <a:spcPct val="90000"/>
              </a:lnSpc>
              <a:spcBef>
                <a:spcPts val="1000"/>
              </a:spcBef>
              <a:spcAft>
                <a:spcPts val="0"/>
              </a:spcAft>
              <a:buClr>
                <a:schemeClr val="dk1"/>
              </a:buClr>
              <a:buSzPts val="2800"/>
              <a:buNone/>
            </a:pPr>
            <a:r>
              <a:t/>
            </a:r>
            <a:endParaRPr>
              <a:latin typeface="DFKai-SB"/>
              <a:ea typeface="DFKai-SB"/>
              <a:cs typeface="DFKai-SB"/>
              <a:sym typeface="DFKai-SB"/>
            </a:endParaRPr>
          </a:p>
          <a:p>
            <a:pPr indent="-228600" lvl="0" marL="228600" rtl="0" algn="l">
              <a:lnSpc>
                <a:spcPct val="90000"/>
              </a:lnSpc>
              <a:spcBef>
                <a:spcPts val="1000"/>
              </a:spcBef>
              <a:spcAft>
                <a:spcPts val="0"/>
              </a:spcAft>
              <a:buClr>
                <a:schemeClr val="dk1"/>
              </a:buClr>
              <a:buSzPts val="2800"/>
              <a:buChar char="•"/>
            </a:pPr>
            <a:r>
              <a:rPr lang="zh-TW">
                <a:latin typeface="DFKai-SB"/>
                <a:ea typeface="DFKai-SB"/>
                <a:cs typeface="DFKai-SB"/>
                <a:sym typeface="DFKai-SB"/>
              </a:rPr>
              <a:t>不可以在大馬路上奔跑，車子很多，你會很容易就被車子撞到，真的太危險了。</a:t>
            </a:r>
            <a:endParaRPr>
              <a:latin typeface="DFKai-SB"/>
              <a:ea typeface="DFKai-SB"/>
              <a:cs typeface="DFKai-SB"/>
              <a:sym typeface="DFKai-SB"/>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4" name="Shape 964"/>
        <p:cNvGrpSpPr/>
        <p:nvPr/>
      </p:nvGrpSpPr>
      <p:grpSpPr>
        <a:xfrm>
          <a:off x="0" y="0"/>
          <a:ext cx="0" cy="0"/>
          <a:chOff x="0" y="0"/>
          <a:chExt cx="0" cy="0"/>
        </a:xfrm>
      </p:grpSpPr>
      <p:sp>
        <p:nvSpPr>
          <p:cNvPr id="965" name="Google Shape;965;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latin typeface="DFKai-SB"/>
              <a:ea typeface="DFKai-SB"/>
              <a:cs typeface="DFKai-SB"/>
              <a:sym typeface="DFKai-SB"/>
            </a:endParaRPr>
          </a:p>
        </p:txBody>
      </p:sp>
      <p:sp>
        <p:nvSpPr>
          <p:cNvPr id="966" name="Google Shape;966;p5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4800"/>
              <a:buNone/>
            </a:pPr>
            <a:r>
              <a:rPr lang="zh-TW" sz="4800">
                <a:latin typeface="Times New Roman"/>
                <a:ea typeface="Times New Roman"/>
                <a:cs typeface="Times New Roman"/>
                <a:sym typeface="Times New Roman"/>
              </a:rPr>
              <a:t> </a:t>
            </a:r>
            <a:endParaRPr/>
          </a:p>
          <a:p>
            <a:pPr indent="0" lvl="0" marL="0" rtl="0" algn="ctr">
              <a:lnSpc>
                <a:spcPct val="90000"/>
              </a:lnSpc>
              <a:spcBef>
                <a:spcPts val="1000"/>
              </a:spcBef>
              <a:spcAft>
                <a:spcPts val="0"/>
              </a:spcAft>
              <a:buClr>
                <a:schemeClr val="dk1"/>
              </a:buClr>
              <a:buSzPts val="4800"/>
              <a:buNone/>
            </a:pPr>
            <a:r>
              <a:rPr lang="zh-TW" sz="4800">
                <a:latin typeface="Times New Roman"/>
                <a:ea typeface="Times New Roman"/>
                <a:cs typeface="Times New Roman"/>
                <a:sym typeface="Times New Roman"/>
              </a:rPr>
              <a:t>Thank you for your attention </a:t>
            </a:r>
            <a:endParaRPr sz="4800">
              <a:latin typeface="Times New Roman"/>
              <a:ea typeface="Times New Roman"/>
              <a:cs typeface="Times New Roman"/>
              <a:sym typeface="Times New Roman"/>
            </a:endParaRPr>
          </a:p>
          <a:p>
            <a:pPr indent="0" lvl="0" marL="0" rtl="0" algn="ctr">
              <a:lnSpc>
                <a:spcPct val="90000"/>
              </a:lnSpc>
              <a:spcBef>
                <a:spcPts val="1000"/>
              </a:spcBef>
              <a:spcAft>
                <a:spcPts val="0"/>
              </a:spcAft>
              <a:buClr>
                <a:schemeClr val="dk1"/>
              </a:buClr>
              <a:buSzPts val="2400"/>
              <a:buNone/>
            </a:pPr>
            <a:r>
              <a:rPr lang="zh-TW" sz="2400">
                <a:latin typeface="Times New Roman"/>
                <a:ea typeface="Times New Roman"/>
                <a:cs typeface="Times New Roman"/>
                <a:sym typeface="Times New Roman"/>
              </a:rPr>
              <a:t>Rachel Peifang Wu</a:t>
            </a:r>
            <a:endParaRPr sz="2400">
              <a:latin typeface="Times New Roman"/>
              <a:ea typeface="Times New Roman"/>
              <a:cs typeface="Times New Roman"/>
              <a:sym typeface="Times New Roman"/>
            </a:endParaRPr>
          </a:p>
          <a:p>
            <a:pPr indent="0" lvl="0" marL="0" rtl="0" algn="ctr">
              <a:lnSpc>
                <a:spcPct val="90000"/>
              </a:lnSpc>
              <a:spcBef>
                <a:spcPts val="1000"/>
              </a:spcBef>
              <a:spcAft>
                <a:spcPts val="0"/>
              </a:spcAft>
              <a:buClr>
                <a:schemeClr val="dk1"/>
              </a:buClr>
              <a:buSzPts val="2400"/>
              <a:buNone/>
            </a:pPr>
            <a:r>
              <a:rPr lang="zh-TW" sz="2400">
                <a:latin typeface="Times New Roman"/>
                <a:ea typeface="Times New Roman"/>
                <a:cs typeface="Times New Roman"/>
                <a:sym typeface="Times New Roman"/>
              </a:rPr>
              <a:t>wpf@mail.ntcu.edu.tw</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latin typeface="DFKai-SB"/>
              <a:ea typeface="DFKai-SB"/>
              <a:cs typeface="DFKai-SB"/>
              <a:sym typeface="DFKai-SB"/>
            </a:endParaRPr>
          </a:p>
        </p:txBody>
      </p:sp>
      <p:sp>
        <p:nvSpPr>
          <p:cNvPr id="473" name="Google Shape;473;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zh-TW">
                <a:latin typeface="DFKai-SB"/>
                <a:ea typeface="DFKai-SB"/>
                <a:cs typeface="DFKai-SB"/>
                <a:sym typeface="DFKai-SB"/>
              </a:rPr>
              <a:t>透過創造穩定且可預測，並有共同文化和語言的環境是可以預防行為問題產生的重要因素。</a:t>
            </a:r>
            <a:endParaRPr>
              <a:latin typeface="DFKai-SB"/>
              <a:ea typeface="DFKai-SB"/>
              <a:cs typeface="DFKai-SB"/>
              <a:sym typeface="DFKai-SB"/>
            </a:endParaRPr>
          </a:p>
          <a:p>
            <a:pPr indent="-228600" lvl="0" marL="228600" rtl="0" algn="l">
              <a:lnSpc>
                <a:spcPct val="90000"/>
              </a:lnSpc>
              <a:spcBef>
                <a:spcPts val="1000"/>
              </a:spcBef>
              <a:spcAft>
                <a:spcPts val="0"/>
              </a:spcAft>
              <a:buClr>
                <a:schemeClr val="dk1"/>
              </a:buClr>
              <a:buSzPts val="2800"/>
              <a:buChar char="•"/>
            </a:pPr>
            <a:r>
              <a:rPr lang="zh-TW">
                <a:latin typeface="DFKai-SB"/>
                <a:ea typeface="DFKai-SB"/>
                <a:cs typeface="DFKai-SB"/>
                <a:sym typeface="DFKai-SB"/>
              </a:rPr>
              <a:t>教室中的教師要聚焦在焦導孩子社交技巧與認識自己的情緒與表達情緒，並且協助建立在情緒表達中的成功經驗。</a:t>
            </a:r>
            <a:endParaRPr>
              <a:latin typeface="DFKai-SB"/>
              <a:ea typeface="DFKai-SB"/>
              <a:cs typeface="DFKai-SB"/>
              <a:sym typeface="DFKai-SB"/>
            </a:endParaRPr>
          </a:p>
          <a:p>
            <a:pPr indent="-228600" lvl="0" marL="228600" rtl="0" algn="l">
              <a:lnSpc>
                <a:spcPct val="90000"/>
              </a:lnSpc>
              <a:spcBef>
                <a:spcPts val="1000"/>
              </a:spcBef>
              <a:spcAft>
                <a:spcPts val="0"/>
              </a:spcAft>
              <a:buClr>
                <a:schemeClr val="dk1"/>
              </a:buClr>
              <a:buSzPts val="2800"/>
              <a:buChar char="•"/>
            </a:pPr>
            <a:r>
              <a:rPr lang="zh-TW">
                <a:latin typeface="DFKai-SB"/>
                <a:ea typeface="DFKai-SB"/>
                <a:cs typeface="DFKai-SB"/>
                <a:sym typeface="DFKai-SB"/>
              </a:rPr>
              <a:t>老師們要能夠被允許對於行為問題的回應是有技巧且有效的。</a:t>
            </a:r>
            <a:endParaRPr>
              <a:latin typeface="DFKai-SB"/>
              <a:ea typeface="DFKai-SB"/>
              <a:cs typeface="DFKai-SB"/>
              <a:sym typeface="DFKai-SB"/>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DFKai-SB"/>
              <a:buNone/>
            </a:pPr>
            <a:r>
              <a:rPr lang="zh-TW">
                <a:latin typeface="DFKai-SB"/>
                <a:ea typeface="DFKai-SB"/>
                <a:cs typeface="DFKai-SB"/>
                <a:sym typeface="DFKai-SB"/>
              </a:rPr>
              <a:t>你怎麼看待這個挑戰行為?</a:t>
            </a:r>
            <a:endParaRPr>
              <a:latin typeface="DFKai-SB"/>
              <a:ea typeface="DFKai-SB"/>
              <a:cs typeface="DFKai-SB"/>
              <a:sym typeface="DFKai-SB"/>
            </a:endParaRPr>
          </a:p>
        </p:txBody>
      </p:sp>
      <p:sp>
        <p:nvSpPr>
          <p:cNvPr id="479" name="Google Shape;479;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latin typeface="DFKai-SB"/>
              <a:ea typeface="DFKai-SB"/>
              <a:cs typeface="DFKai-SB"/>
              <a:sym typeface="DFKai-SB"/>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DFKai-SB"/>
              <a:buNone/>
            </a:pPr>
            <a:r>
              <a:rPr lang="zh-TW">
                <a:latin typeface="DFKai-SB"/>
                <a:ea typeface="DFKai-SB"/>
                <a:cs typeface="DFKai-SB"/>
                <a:sym typeface="DFKai-SB"/>
              </a:rPr>
              <a:t>挑戰行為(問題行為)</a:t>
            </a:r>
            <a:endParaRPr>
              <a:latin typeface="DFKai-SB"/>
              <a:ea typeface="DFKai-SB"/>
              <a:cs typeface="DFKai-SB"/>
              <a:sym typeface="DFKai-SB"/>
            </a:endParaRPr>
          </a:p>
        </p:txBody>
      </p:sp>
      <p:pic>
        <p:nvPicPr>
          <p:cNvPr descr="MPj04002940000[1]" id="485" name="Google Shape;485;p8"/>
          <p:cNvPicPr preferRelativeResize="0"/>
          <p:nvPr>
            <p:ph idx="1" type="body"/>
          </p:nvPr>
        </p:nvPicPr>
        <p:blipFill rotWithShape="1">
          <a:blip r:embed="rId3">
            <a:alphaModFix/>
          </a:blip>
          <a:srcRect b="0" l="0" r="0" t="0"/>
          <a:stretch/>
        </p:blipFill>
        <p:spPr>
          <a:xfrm>
            <a:off x="1540874" y="1748122"/>
            <a:ext cx="3026948" cy="2017966"/>
          </a:xfrm>
          <a:prstGeom prst="rect">
            <a:avLst/>
          </a:prstGeom>
          <a:noFill/>
          <a:ln>
            <a:noFill/>
          </a:ln>
        </p:spPr>
      </p:pic>
      <p:pic>
        <p:nvPicPr>
          <p:cNvPr descr="MPj02627880000[1]" id="486" name="Google Shape;486;p8"/>
          <p:cNvPicPr preferRelativeResize="0"/>
          <p:nvPr/>
        </p:nvPicPr>
        <p:blipFill rotWithShape="1">
          <a:blip r:embed="rId4">
            <a:alphaModFix/>
          </a:blip>
          <a:srcRect b="0" l="0" r="0" t="0"/>
          <a:stretch/>
        </p:blipFill>
        <p:spPr>
          <a:xfrm>
            <a:off x="4498079" y="2757105"/>
            <a:ext cx="3663071" cy="2429328"/>
          </a:xfrm>
          <a:prstGeom prst="rect">
            <a:avLst/>
          </a:prstGeom>
          <a:noFill/>
          <a:ln>
            <a:noFill/>
          </a:ln>
        </p:spPr>
      </p:pic>
      <p:pic>
        <p:nvPicPr>
          <p:cNvPr id="487" name="Google Shape;487;p8"/>
          <p:cNvPicPr preferRelativeResize="0"/>
          <p:nvPr/>
        </p:nvPicPr>
        <p:blipFill rotWithShape="1">
          <a:blip r:embed="rId5">
            <a:alphaModFix/>
          </a:blip>
          <a:srcRect b="0" l="0" r="0" t="0"/>
          <a:stretch/>
        </p:blipFill>
        <p:spPr>
          <a:xfrm>
            <a:off x="1912833" y="4106114"/>
            <a:ext cx="3242375" cy="2431781"/>
          </a:xfrm>
          <a:prstGeom prst="rect">
            <a:avLst/>
          </a:prstGeom>
          <a:noFill/>
          <a:ln>
            <a:noFill/>
          </a:ln>
        </p:spPr>
      </p:pic>
      <p:pic>
        <p:nvPicPr>
          <p:cNvPr id="488" name="Google Shape;488;p8"/>
          <p:cNvPicPr preferRelativeResize="0"/>
          <p:nvPr/>
        </p:nvPicPr>
        <p:blipFill rotWithShape="1">
          <a:blip r:embed="rId6">
            <a:alphaModFix/>
          </a:blip>
          <a:srcRect b="0" l="0" r="0" t="0"/>
          <a:stretch/>
        </p:blipFill>
        <p:spPr>
          <a:xfrm>
            <a:off x="6642315" y="1113974"/>
            <a:ext cx="3660704" cy="200118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BF9000"/>
              </a:buClr>
              <a:buSzPts val="4400"/>
              <a:buFont typeface="DFKai-SB"/>
              <a:buNone/>
            </a:pPr>
            <a:r>
              <a:rPr lang="zh-TW">
                <a:solidFill>
                  <a:srgbClr val="BF9000"/>
                </a:solidFill>
                <a:latin typeface="DFKai-SB"/>
                <a:ea typeface="DFKai-SB"/>
                <a:cs typeface="DFKai-SB"/>
                <a:sym typeface="DFKai-SB"/>
              </a:rPr>
              <a:t>不懂要教 vs.不乖要罰</a:t>
            </a:r>
            <a:endParaRPr>
              <a:latin typeface="DFKai-SB"/>
              <a:ea typeface="DFKai-SB"/>
              <a:cs typeface="DFKai-SB"/>
              <a:sym typeface="DFKai-SB"/>
            </a:endParaRPr>
          </a:p>
        </p:txBody>
      </p:sp>
      <p:pic>
        <p:nvPicPr>
          <p:cNvPr id="494" name="Google Shape;494;p9"/>
          <p:cNvPicPr preferRelativeResize="0"/>
          <p:nvPr>
            <p:ph idx="1" type="body"/>
          </p:nvPr>
        </p:nvPicPr>
        <p:blipFill rotWithShape="1">
          <a:blip r:embed="rId3">
            <a:alphaModFix/>
          </a:blip>
          <a:srcRect b="4928" l="0" r="0" t="0"/>
          <a:stretch/>
        </p:blipFill>
        <p:spPr>
          <a:xfrm>
            <a:off x="907943" y="1868919"/>
            <a:ext cx="4546566" cy="3235813"/>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495" name="Google Shape;495;p9"/>
          <p:cNvPicPr preferRelativeResize="0"/>
          <p:nvPr/>
        </p:nvPicPr>
        <p:blipFill rotWithShape="1">
          <a:blip r:embed="rId4">
            <a:alphaModFix/>
          </a:blip>
          <a:srcRect b="2158" l="0" r="0" t="0"/>
          <a:stretch/>
        </p:blipFill>
        <p:spPr>
          <a:xfrm>
            <a:off x="5762786" y="2790154"/>
            <a:ext cx="4516933" cy="3296984"/>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Office 佈景主題">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自訂設計">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自訂設計">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4_自訂設計">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3_自訂設計">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_自訂設計">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2022-04-16T08:31:06Z</dcterms:created>
  <dc:creator>user</dc:creator>
</cp:coreProperties>
</file>